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_rels/notesSlide1.xml.rels" ContentType="application/vnd.openxmlformats-package.relationships+xml"/>
  <Override PartName="/ppt/notesSlides/_rels/notesSlide2.xml.rels" ContentType="application/vnd.openxmlformats-package.relationships+xml"/>
  <Override PartName="/ppt/notesSlides/_rels/notesSlide3.xml.rels" ContentType="application/vnd.openxmlformats-package.relationships+xml"/>
  <Override PartName="/ppt/slideMasters/slideMaster1.xml" ContentType="application/vnd.openxmlformats-officedocument.presentationml.slideMaster+xml"/>
  <Override PartName="/ppt/slideMasters/_rels/slideMaster1.xml.rels" ContentType="application/vnd.openxmlformats-package.relationship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10.xml" ContentType="application/vnd.openxmlformats-officedocument.presentationml.slideLayout+xml"/>
  <Override PartName="/ppt/slideLayouts/slideLayout5.xml" ContentType="application/vnd.openxmlformats-officedocument.presentationml.slideLayout+xml"/>
  <Override PartName="/ppt/slideLayouts/slideLayout11.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12.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10.xml.rels" ContentType="application/vnd.openxmlformats-package.relationships+xml"/>
  <Override PartName="/ppt/slideLayouts/_rels/slideLayout5.xml.rels" ContentType="application/vnd.openxmlformats-package.relationships+xml"/>
  <Override PartName="/ppt/slideLayouts/_rels/slideLayout11.xml.rels" ContentType="application/vnd.openxmlformats-package.relationships+xml"/>
  <Override PartName="/ppt/slideLayouts/_rels/slideLayout6.xml.rels" ContentType="application/vnd.openxmlformats-package.relationships+xml"/>
  <Override PartName="/ppt/slideLayouts/_rels/slideLayout12.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notesMasters/notesMaster1.xml" ContentType="application/vnd.openxmlformats-officedocument.presentationml.notesMaster+xml"/>
  <Override PartName="/ppt/notesMasters/_rels/notesMaster1.xml.rels" ContentType="application/vnd.openxmlformats-package.relationships+xml"/>
  <Override PartName="/ppt/presProps.xml" ContentType="application/vnd.openxmlformats-officedocument.presentationml.presProps+xml"/>
  <Override PartName="/ppt/theme/_rels/theme1.xml.rels" ContentType="application/vnd.openxmlformats-package.relationships+xml"/>
  <Override PartName="/ppt/theme/theme1.xml" ContentType="application/vnd.openxmlformats-officedocument.theme+xml"/>
  <Override PartName="/ppt/theme/theme13.xml" ContentType="application/vnd.openxmlformats-officedocument.theme+xml"/>
  <Override PartName="/ppt/media/image1.jpeg" ContentType="image/jpeg"/>
  <Override PartName="/ppt/media/image2.jpeg" ContentType="image/jpeg"/>
  <Override PartName="/ppt/media/image3.jpeg" ContentType="image/jpeg"/>
  <Override PartName="/ppt/media/image6.png" ContentType="image/png"/>
  <Override PartName="/ppt/media/image4.png" ContentType="image/png"/>
  <Override PartName="/ppt/media/image5.png" ContentType="image/png"/>
  <Override PartName="/ppt/slides/_rels/slide1.xml.rels" ContentType="application/vnd.openxmlformats-package.relationships+xml"/>
  <Override PartName="/ppt/slides/_rels/slide2.xml.rels" ContentType="application/vnd.openxmlformats-package.relationships+xml"/>
  <Override PartName="/ppt/slides/_rels/slide3.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_rels/presentation.xml.rels" ContentType="application/vnd.openxmlformats-package.relationships+xml"/>
  <Override PartName="/_rels/.rels" ContentType="application/vnd.openxmlformats-package.relationshi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notesMasterIdLst>
    <p:notesMasterId r:id="rId3"/>
  </p:notesMasterIdLst>
  <p:sldIdLst>
    <p:sldId id="256" r:id="rId4"/>
    <p:sldId id="257" r:id="rId5"/>
    <p:sldId id="258" r:id="rId6"/>
  </p:sldIdLst>
  <p:sldSz cx="7939088" cy="1080135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notesMaster" Target="notesMasters/notesMaster1.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presProps" Target="presProps.xml"/>
</Relationships>
</file>

<file path=ppt/notesMasters/_rels/notesMaster1.xml.rels><?xml version="1.0" encoding="UTF-8"?>
<Relationships xmlns="http://schemas.openxmlformats.org/package/2006/relationships"><Relationship Id="rId1" Type="http://schemas.openxmlformats.org/officeDocument/2006/relationships/theme" Target="../theme/theme13.xml"/>
</Relationships>
</file>

<file path=ppt/notesMasters/notesMaster1.xml><?xml version="1.0" encoding="utf-8"?>
<p:notes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7" name="PlaceHolder 1"/>
          <p:cNvSpPr>
            <a:spLocks noGrp="1"/>
          </p:cNvSpPr>
          <p:nvPr>
            <p:ph type="sldImg"/>
          </p:nvPr>
        </p:nvSpPr>
        <p:spPr>
          <a:xfrm>
            <a:off x="216000" y="812520"/>
            <a:ext cx="7127280" cy="4008960"/>
          </a:xfrm>
          <a:prstGeom prst="rect">
            <a:avLst/>
          </a:prstGeom>
          <a:noFill/>
          <a:ln w="0">
            <a:noFill/>
          </a:ln>
        </p:spPr>
        <p:txBody>
          <a:bodyPr lIns="0" rIns="0" tIns="0" bIns="0" anchor="ctr">
            <a:noAutofit/>
          </a:bodyPr>
          <a:p>
            <a:pPr algn="ctr"/>
            <a:r>
              <a:rPr b="0" lang="pt-PT" sz="4400" spc="-1" strike="noStrike">
                <a:solidFill>
                  <a:srgbClr val="000000"/>
                </a:solidFill>
                <a:latin typeface="Arial"/>
              </a:rPr>
              <a:t>Clique para mover o diapositivo</a:t>
            </a:r>
            <a:endParaRPr b="0" lang="pt-PT" sz="4400" spc="-1" strike="noStrike">
              <a:solidFill>
                <a:srgbClr val="000000"/>
              </a:solidFill>
              <a:latin typeface="Arial"/>
            </a:endParaRPr>
          </a:p>
        </p:txBody>
      </p:sp>
      <p:sp>
        <p:nvSpPr>
          <p:cNvPr id="48" name="PlaceHolder 2"/>
          <p:cNvSpPr>
            <a:spLocks noGrp="1"/>
          </p:cNvSpPr>
          <p:nvPr>
            <p:ph type="body"/>
          </p:nvPr>
        </p:nvSpPr>
        <p:spPr>
          <a:xfrm>
            <a:off x="756000" y="5078520"/>
            <a:ext cx="6047640" cy="4811040"/>
          </a:xfrm>
          <a:prstGeom prst="rect">
            <a:avLst/>
          </a:prstGeom>
          <a:noFill/>
          <a:ln w="0">
            <a:noFill/>
          </a:ln>
        </p:spPr>
        <p:txBody>
          <a:bodyPr lIns="0" rIns="0" tIns="0" bIns="0" anchor="t">
            <a:noAutofit/>
          </a:bodyPr>
          <a:p>
            <a:pPr marL="216000" indent="-216000">
              <a:buNone/>
            </a:pPr>
            <a:r>
              <a:rPr b="0" lang="pt-PT" sz="2000" spc="-1" strike="noStrike">
                <a:solidFill>
                  <a:srgbClr val="000000"/>
                </a:solidFill>
                <a:latin typeface="Arial"/>
              </a:rPr>
              <a:t>Clique para editar o formato das notas</a:t>
            </a:r>
            <a:endParaRPr b="0" lang="pt-PT" sz="2000" spc="-1" strike="noStrike">
              <a:solidFill>
                <a:srgbClr val="000000"/>
              </a:solidFill>
              <a:latin typeface="Arial"/>
            </a:endParaRPr>
          </a:p>
        </p:txBody>
      </p:sp>
      <p:sp>
        <p:nvSpPr>
          <p:cNvPr id="49" name="PlaceHolder 3"/>
          <p:cNvSpPr>
            <a:spLocks noGrp="1"/>
          </p:cNvSpPr>
          <p:nvPr>
            <p:ph type="hdr"/>
          </p:nvPr>
        </p:nvSpPr>
        <p:spPr>
          <a:xfrm>
            <a:off x="0" y="0"/>
            <a:ext cx="3280680" cy="534240"/>
          </a:xfrm>
          <a:prstGeom prst="rect">
            <a:avLst/>
          </a:prstGeom>
          <a:noFill/>
          <a:ln w="0">
            <a:noFill/>
          </a:ln>
        </p:spPr>
        <p:txBody>
          <a:bodyPr lIns="0" rIns="0" tIns="0" bIns="0" anchor="t">
            <a:noAutofit/>
          </a:bodyPr>
          <a:p>
            <a:pPr indent="0">
              <a:buNone/>
            </a:pPr>
            <a:r>
              <a:rPr b="0" lang="pt-PT" sz="1400" spc="-1" strike="noStrike">
                <a:solidFill>
                  <a:srgbClr val="000000"/>
                </a:solidFill>
                <a:latin typeface="Times New Roman"/>
              </a:rPr>
              <a:t>&lt;cabeçalho&gt;</a:t>
            </a:r>
            <a:endParaRPr b="0" lang="pt-PT" sz="1400" spc="-1" strike="noStrike">
              <a:solidFill>
                <a:srgbClr val="000000"/>
              </a:solidFill>
              <a:latin typeface="Times New Roman"/>
            </a:endParaRPr>
          </a:p>
        </p:txBody>
      </p:sp>
      <p:sp>
        <p:nvSpPr>
          <p:cNvPr id="50" name="PlaceHolder 4"/>
          <p:cNvSpPr>
            <a:spLocks noGrp="1"/>
          </p:cNvSpPr>
          <p:nvPr>
            <p:ph type="dt" idx="4"/>
          </p:nvPr>
        </p:nvSpPr>
        <p:spPr>
          <a:xfrm>
            <a:off x="4278960" y="0"/>
            <a:ext cx="3280680" cy="534240"/>
          </a:xfrm>
          <a:prstGeom prst="rect">
            <a:avLst/>
          </a:prstGeom>
          <a:noFill/>
          <a:ln w="0">
            <a:noFill/>
          </a:ln>
        </p:spPr>
        <p:txBody>
          <a:bodyPr lIns="0" rIns="0" tIns="0" bIns="0" anchor="t">
            <a:noAutofit/>
          </a:bodyPr>
          <a:lstStyle>
            <a:lvl1pPr indent="0" algn="r">
              <a:buNone/>
              <a:defRPr b="0" lang="pt-PT" sz="1400" spc="-1" strike="noStrike">
                <a:solidFill>
                  <a:srgbClr val="000000"/>
                </a:solidFill>
                <a:latin typeface="Times New Roman"/>
              </a:defRPr>
            </a:lvl1pPr>
          </a:lstStyle>
          <a:p>
            <a:pPr indent="0" algn="r">
              <a:buNone/>
            </a:pPr>
            <a:r>
              <a:rPr b="0" lang="pt-PT" sz="1400" spc="-1" strike="noStrike">
                <a:solidFill>
                  <a:srgbClr val="000000"/>
                </a:solidFill>
                <a:latin typeface="Times New Roman"/>
              </a:rPr>
              <a:t>&lt;data/hora&gt;</a:t>
            </a:r>
            <a:endParaRPr b="0" lang="pt-PT" sz="1400" spc="-1" strike="noStrike">
              <a:solidFill>
                <a:srgbClr val="000000"/>
              </a:solidFill>
              <a:latin typeface="Times New Roman"/>
            </a:endParaRPr>
          </a:p>
        </p:txBody>
      </p:sp>
      <p:sp>
        <p:nvSpPr>
          <p:cNvPr id="51" name="PlaceHolder 5"/>
          <p:cNvSpPr>
            <a:spLocks noGrp="1"/>
          </p:cNvSpPr>
          <p:nvPr>
            <p:ph type="ftr" idx="5"/>
          </p:nvPr>
        </p:nvSpPr>
        <p:spPr>
          <a:xfrm>
            <a:off x="0" y="10157400"/>
            <a:ext cx="3280680" cy="534240"/>
          </a:xfrm>
          <a:prstGeom prst="rect">
            <a:avLst/>
          </a:prstGeom>
          <a:noFill/>
          <a:ln w="0">
            <a:noFill/>
          </a:ln>
        </p:spPr>
        <p:txBody>
          <a:bodyPr lIns="0" rIns="0" tIns="0" bIns="0" anchor="b">
            <a:noAutofit/>
          </a:bodyPr>
          <a:lstStyle>
            <a:lvl1pPr indent="0">
              <a:buNone/>
              <a:defRPr b="0" lang="pt-PT" sz="1400" spc="-1" strike="noStrike">
                <a:solidFill>
                  <a:srgbClr val="000000"/>
                </a:solidFill>
                <a:latin typeface="Times New Roman"/>
              </a:defRPr>
            </a:lvl1pPr>
          </a:lstStyle>
          <a:p>
            <a:pPr indent="0">
              <a:buNone/>
            </a:pPr>
            <a:r>
              <a:rPr b="0" lang="pt-PT" sz="1400" spc="-1" strike="noStrike">
                <a:solidFill>
                  <a:srgbClr val="000000"/>
                </a:solidFill>
                <a:latin typeface="Times New Roman"/>
              </a:rPr>
              <a:t>&lt;rodapé&gt;</a:t>
            </a:r>
            <a:endParaRPr b="0" lang="pt-PT" sz="1400" spc="-1" strike="noStrike">
              <a:solidFill>
                <a:srgbClr val="000000"/>
              </a:solidFill>
              <a:latin typeface="Times New Roman"/>
            </a:endParaRPr>
          </a:p>
        </p:txBody>
      </p:sp>
      <p:sp>
        <p:nvSpPr>
          <p:cNvPr id="52" name="PlaceHolder 6"/>
          <p:cNvSpPr>
            <a:spLocks noGrp="1"/>
          </p:cNvSpPr>
          <p:nvPr>
            <p:ph type="sldNum" idx="6"/>
          </p:nvPr>
        </p:nvSpPr>
        <p:spPr>
          <a:xfrm>
            <a:off x="4278960" y="10157400"/>
            <a:ext cx="3280680" cy="534240"/>
          </a:xfrm>
          <a:prstGeom prst="rect">
            <a:avLst/>
          </a:prstGeom>
          <a:noFill/>
          <a:ln w="0">
            <a:noFill/>
          </a:ln>
        </p:spPr>
        <p:txBody>
          <a:bodyPr lIns="0" rIns="0" tIns="0" bIns="0" anchor="b">
            <a:noAutofit/>
          </a:bodyPr>
          <a:lstStyle>
            <a:lvl1pPr indent="0" algn="r">
              <a:buNone/>
              <a:defRPr b="0" lang="pt-PT" sz="1400" spc="-1" strike="noStrike">
                <a:solidFill>
                  <a:srgbClr val="000000"/>
                </a:solidFill>
                <a:latin typeface="Times New Roman"/>
              </a:defRPr>
            </a:lvl1pPr>
          </a:lstStyle>
          <a:p>
            <a:pPr indent="0" algn="r">
              <a:buNone/>
            </a:pPr>
            <a:fld id="{185C90B3-035C-45B0-8A52-619D7ECD0D55}" type="slidenum">
              <a:rPr b="0" lang="pt-PT" sz="1400" spc="-1" strike="noStrike">
                <a:solidFill>
                  <a:srgbClr val="000000"/>
                </a:solidFill>
                <a:latin typeface="Times New Roman"/>
              </a:rPr>
              <a:t>&lt;número&gt;</a:t>
            </a:fld>
            <a:endParaRPr b="0" lang="pt-PT"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notesMaster>
</file>

<file path=ppt/notesSlides/_rels/notesSlide1.xml.rels><?xml version="1.0" encoding="UTF-8"?>
<Relationships xmlns="http://schemas.openxmlformats.org/package/2006/relationships"><Relationship Id="rId1" Type="http://schemas.openxmlformats.org/officeDocument/2006/relationships/slide" Target="../slides/slide1.xml"/><Relationship Id="rId2" Type="http://schemas.openxmlformats.org/officeDocument/2006/relationships/notesMaster" Target="../notesMasters/notesMaster1.xml"/>
</Relationships>
</file>

<file path=ppt/notesSlides/_rels/notesSlide2.xml.rels><?xml version="1.0" encoding="UTF-8"?>
<Relationships xmlns="http://schemas.openxmlformats.org/package/2006/relationships"><Relationship Id="rId1" Type="http://schemas.openxmlformats.org/officeDocument/2006/relationships/slide" Target="../slides/slide2.xml"/><Relationship Id="rId2" Type="http://schemas.openxmlformats.org/officeDocument/2006/relationships/notesMaster" Target="../notesMasters/notesMaster1.xml"/>
</Relationships>
</file>

<file path=ppt/notesSlides/_rels/notesSlide3.xml.rels><?xml version="1.0" encoding="UTF-8"?>
<Relationships xmlns="http://schemas.openxmlformats.org/package/2006/relationships"><Relationship Id="rId1" Type="http://schemas.openxmlformats.org/officeDocument/2006/relationships/slide" Target="../slides/slide3.xml"/><Relationship Id="rId2" Type="http://schemas.openxmlformats.org/officeDocument/2006/relationships/notesMaster" Target="../notesMasters/notesMaster1.xml"/>
</Relationships>
</file>

<file path=ppt/notesSlides/notesSlide1.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 name="PlaceHolder 1"/>
          <p:cNvSpPr>
            <a:spLocks noGrp="1"/>
          </p:cNvSpPr>
          <p:nvPr>
            <p:ph type="sldImg"/>
          </p:nvPr>
        </p:nvSpPr>
        <p:spPr>
          <a:xfrm>
            <a:off x="2168640" y="685800"/>
            <a:ext cx="2512440" cy="3420360"/>
          </a:xfrm>
          <a:prstGeom prst="rect">
            <a:avLst/>
          </a:prstGeom>
          <a:ln w="0">
            <a:noFill/>
          </a:ln>
        </p:spPr>
      </p:sp>
      <p:sp>
        <p:nvSpPr>
          <p:cNvPr id="133" name="PlaceHolder 2"/>
          <p:cNvSpPr>
            <a:spLocks noGrp="1"/>
          </p:cNvSpPr>
          <p:nvPr>
            <p:ph type="body"/>
          </p:nvPr>
        </p:nvSpPr>
        <p:spPr>
          <a:xfrm>
            <a:off x="685800" y="4343400"/>
            <a:ext cx="5477760" cy="4106160"/>
          </a:xfrm>
          <a:prstGeom prst="rect">
            <a:avLst/>
          </a:prstGeom>
          <a:noFill/>
          <a:ln w="0">
            <a:noFill/>
          </a:ln>
        </p:spPr>
        <p:txBody>
          <a:bodyPr lIns="91440" rIns="91440" tIns="45720" bIns="45720" anchor="t">
            <a:normAutofit/>
          </a:bodyPr>
          <a:p>
            <a:pPr marL="216000" indent="-216000">
              <a:buNone/>
            </a:pPr>
            <a:endParaRPr b="0" lang="pt-PT" sz="1800" spc="-1" strike="noStrike">
              <a:solidFill>
                <a:srgbClr val="000000"/>
              </a:solidFill>
              <a:latin typeface="Arial"/>
            </a:endParaRPr>
          </a:p>
        </p:txBody>
      </p:sp>
      <p:sp>
        <p:nvSpPr>
          <p:cNvPr id="134" name="PlaceHolder 3"/>
          <p:cNvSpPr>
            <a:spLocks noGrp="1"/>
          </p:cNvSpPr>
          <p:nvPr>
            <p:ph type="sldNum" idx="7"/>
          </p:nvPr>
        </p:nvSpPr>
        <p:spPr>
          <a:xfrm>
            <a:off x="3884760" y="8685360"/>
            <a:ext cx="2963160" cy="44856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GB" sz="1200" spc="-1" strike="noStrike">
                <a:solidFill>
                  <a:schemeClr val="dk1"/>
                </a:solidFill>
                <a:latin typeface="+mn-lt"/>
                <a:ea typeface="+mn-ea"/>
              </a:defRPr>
            </a:lvl1pPr>
          </a:lstStyle>
          <a:p>
            <a:pPr indent="0" algn="r" defTabSz="914400">
              <a:lnSpc>
                <a:spcPct val="100000"/>
              </a:lnSpc>
              <a:buNone/>
              <a:tabLst>
                <a:tab algn="l" pos="0"/>
              </a:tabLst>
            </a:pPr>
            <a:fld id="{D274096F-2D3A-4D85-AEE9-1CA9104E8B88}" type="slidenum">
              <a:rPr b="0" lang="en-GB" sz="1200" spc="-1" strike="noStrike">
                <a:solidFill>
                  <a:schemeClr val="dk1"/>
                </a:solidFill>
                <a:latin typeface="+mn-lt"/>
                <a:ea typeface="+mn-ea"/>
              </a:rPr>
              <a:t>1</a:t>
            </a:fld>
            <a:endParaRPr b="0" lang="pt-PT" sz="1200" spc="-1" strike="noStrike">
              <a:solidFill>
                <a:srgbClr val="000000"/>
              </a:solidFill>
              <a:latin typeface="Times New Roman"/>
            </a:endParaRP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sldImg"/>
          </p:nvPr>
        </p:nvSpPr>
        <p:spPr>
          <a:xfrm>
            <a:off x="2168640" y="685800"/>
            <a:ext cx="2512440" cy="3420360"/>
          </a:xfrm>
          <a:prstGeom prst="rect">
            <a:avLst/>
          </a:prstGeom>
          <a:ln w="0">
            <a:noFill/>
          </a:ln>
        </p:spPr>
      </p:sp>
      <p:sp>
        <p:nvSpPr>
          <p:cNvPr id="136" name="PlaceHolder 2"/>
          <p:cNvSpPr>
            <a:spLocks noGrp="1"/>
          </p:cNvSpPr>
          <p:nvPr>
            <p:ph type="sldNum" idx="8"/>
          </p:nvPr>
        </p:nvSpPr>
        <p:spPr>
          <a:xfrm>
            <a:off x="3884760" y="8685360"/>
            <a:ext cx="2963160" cy="44856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GB" sz="1200" spc="-1" strike="noStrike">
                <a:solidFill>
                  <a:schemeClr val="dk1"/>
                </a:solidFill>
                <a:latin typeface="+mn-lt"/>
                <a:ea typeface="+mn-ea"/>
              </a:defRPr>
            </a:lvl1pPr>
          </a:lstStyle>
          <a:p>
            <a:pPr indent="0" algn="r" defTabSz="914400">
              <a:lnSpc>
                <a:spcPct val="100000"/>
              </a:lnSpc>
              <a:buNone/>
              <a:tabLst>
                <a:tab algn="l" pos="0"/>
              </a:tabLst>
            </a:pPr>
            <a:fld id="{038542FE-6391-421B-AA41-099EBB132232}" type="slidenum">
              <a:rPr b="0" lang="en-GB" sz="1200" spc="-1" strike="noStrike">
                <a:solidFill>
                  <a:schemeClr val="dk1"/>
                </a:solidFill>
                <a:latin typeface="+mn-lt"/>
                <a:ea typeface="+mn-ea"/>
              </a:rPr>
              <a:t>1</a:t>
            </a:fld>
            <a:endParaRPr b="0" lang="pt-PT" sz="1200" spc="-1" strike="noStrike">
              <a:solidFill>
                <a:srgbClr val="000000"/>
              </a:solidFill>
              <a:latin typeface="Times New Roman"/>
            </a:endParaRP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7" name="PlaceHolder 1"/>
          <p:cNvSpPr>
            <a:spLocks noGrp="1"/>
          </p:cNvSpPr>
          <p:nvPr>
            <p:ph type="sldImg"/>
          </p:nvPr>
        </p:nvSpPr>
        <p:spPr>
          <a:xfrm>
            <a:off x="2168640" y="685800"/>
            <a:ext cx="2512440" cy="3420360"/>
          </a:xfrm>
          <a:prstGeom prst="rect">
            <a:avLst/>
          </a:prstGeom>
          <a:ln w="0">
            <a:noFill/>
          </a:ln>
        </p:spPr>
      </p:sp>
      <p:sp>
        <p:nvSpPr>
          <p:cNvPr id="138" name="PlaceHolder 2"/>
          <p:cNvSpPr>
            <a:spLocks noGrp="1"/>
          </p:cNvSpPr>
          <p:nvPr>
            <p:ph type="body"/>
          </p:nvPr>
        </p:nvSpPr>
        <p:spPr>
          <a:xfrm>
            <a:off x="685800" y="4343400"/>
            <a:ext cx="5477760" cy="4106160"/>
          </a:xfrm>
          <a:prstGeom prst="rect">
            <a:avLst/>
          </a:prstGeom>
          <a:noFill/>
          <a:ln w="0">
            <a:noFill/>
          </a:ln>
        </p:spPr>
        <p:txBody>
          <a:bodyPr lIns="91440" rIns="91440" tIns="45720" bIns="45720" anchor="t">
            <a:normAutofit/>
          </a:bodyPr>
          <a:p>
            <a:pPr marL="216000" indent="-216000">
              <a:buNone/>
            </a:pPr>
            <a:endParaRPr b="0" lang="pt-PT" sz="1800" spc="-1" strike="noStrike">
              <a:solidFill>
                <a:srgbClr val="000000"/>
              </a:solidFill>
              <a:latin typeface="Arial"/>
            </a:endParaRPr>
          </a:p>
        </p:txBody>
      </p:sp>
      <p:sp>
        <p:nvSpPr>
          <p:cNvPr id="139" name="PlaceHolder 3"/>
          <p:cNvSpPr>
            <a:spLocks noGrp="1"/>
          </p:cNvSpPr>
          <p:nvPr>
            <p:ph type="sldNum" idx="9"/>
          </p:nvPr>
        </p:nvSpPr>
        <p:spPr>
          <a:xfrm>
            <a:off x="3884760" y="8685360"/>
            <a:ext cx="2963160" cy="448560"/>
          </a:xfrm>
          <a:prstGeom prst="rect">
            <a:avLst/>
          </a:prstGeom>
          <a:noFill/>
          <a:ln w="0">
            <a:noFill/>
          </a:ln>
        </p:spPr>
        <p:txBody>
          <a:bodyPr lIns="91440" rIns="91440" tIns="45720" bIns="45720" anchor="b">
            <a:noAutofit/>
          </a:bodyPr>
          <a:lstStyle>
            <a:lvl1pPr indent="0" algn="r" defTabSz="914400">
              <a:lnSpc>
                <a:spcPct val="100000"/>
              </a:lnSpc>
              <a:buNone/>
              <a:tabLst>
                <a:tab algn="l" pos="0"/>
              </a:tabLst>
              <a:defRPr b="0" lang="en-GB" sz="1200" spc="-1" strike="noStrike">
                <a:solidFill>
                  <a:schemeClr val="dk1"/>
                </a:solidFill>
                <a:latin typeface="+mn-lt"/>
                <a:ea typeface="+mn-ea"/>
              </a:defRPr>
            </a:lvl1pPr>
          </a:lstStyle>
          <a:p>
            <a:pPr indent="0" algn="r" defTabSz="914400">
              <a:lnSpc>
                <a:spcPct val="100000"/>
              </a:lnSpc>
              <a:buNone/>
              <a:tabLst>
                <a:tab algn="l" pos="0"/>
              </a:tabLst>
            </a:pPr>
            <a:fld id="{BD05E0B6-C388-4C9A-914E-F611C422B58C}" type="slidenum">
              <a:rPr b="0" lang="en-GB" sz="1200" spc="-1" strike="noStrike">
                <a:solidFill>
                  <a:schemeClr val="dk1"/>
                </a:solidFill>
                <a:latin typeface="+mn-lt"/>
                <a:ea typeface="+mn-ea"/>
              </a:rPr>
              <a:t>&lt;número&gt;</a:t>
            </a:fld>
            <a:endParaRPr b="0" lang="pt-PT" sz="1200" spc="-1" strike="noStrike">
              <a:solidFill>
                <a:srgbClr val="000000"/>
              </a:solidFill>
              <a:latin typeface="Times New Roman"/>
            </a:endParaRPr>
          </a:p>
        </p:txBody>
      </p:sp>
    </p:spTree>
  </p:cSld>
</p:note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Blank Slide">
    <p:spTree>
      <p:nvGrpSpPr>
        <p:cNvPr id="1" name=""/>
        <p:cNvGrpSpPr/>
        <p:nvPr/>
      </p:nvGrpSpPr>
      <p:grpSpPr>
        <a:xfrm>
          <a:off x="0" y="0"/>
          <a:ext cx="0" cy="0"/>
          <a:chOff x="0" y="0"/>
          <a:chExt cx="0" cy="0"/>
        </a:xfrm>
      </p:grpSpPr>
      <p:sp>
        <p:nvSpPr>
          <p:cNvPr id="2" name="PlaceHolder 1"/>
          <p:cNvSpPr>
            <a:spLocks noGrp="1"/>
          </p:cNvSpPr>
          <p:nvPr>
            <p:ph type="ftr" idx="1"/>
          </p:nvPr>
        </p:nvSpPr>
        <p:spPr/>
        <p:txBody>
          <a:bodyPr/>
          <a:p>
            <a:r>
              <a:t>Footer</a:t>
            </a:r>
          </a:p>
        </p:txBody>
      </p:sp>
      <p:sp>
        <p:nvSpPr>
          <p:cNvPr id="3" name="PlaceHolder 2"/>
          <p:cNvSpPr>
            <a:spLocks noGrp="1"/>
          </p:cNvSpPr>
          <p:nvPr>
            <p:ph type="sldNum" idx="2"/>
          </p:nvPr>
        </p:nvSpPr>
        <p:spPr/>
        <p:txBody>
          <a:bodyPr/>
          <a:p>
            <a:fld id="{52A1B43C-9DFF-48CB-AC61-54DFC485A043}" type="slidenum">
              <a:t>&lt;#&gt;</a:t>
            </a:fld>
          </a:p>
        </p:txBody>
      </p:sp>
      <p:sp>
        <p:nvSpPr>
          <p:cNvPr id="4" name="PlaceHolder 3"/>
          <p:cNvSpPr>
            <a:spLocks noGrp="1"/>
          </p:cNvSpPr>
          <p:nvPr>
            <p:ph type="dt" idx="3"/>
          </p:nvPr>
        </p:nvSpPr>
        <p:spPr/>
        <p:txBody>
          <a:bodyPr/>
          <a:p>
            <a:r>
              <a:rPr lang="pt-PT"/>
              <a:t/>
            </a: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verTx" preserve="1">
  <p:cSld name="Title, Content over Content">
    <p:spTree>
      <p:nvGrpSpPr>
        <p:cNvPr id="1" name=""/>
        <p:cNvGrpSpPr/>
        <p:nvPr/>
      </p:nvGrpSpPr>
      <p:grpSpPr>
        <a:xfrm>
          <a:off x="0" y="0"/>
          <a:ext cx="0" cy="0"/>
          <a:chOff x="0" y="0"/>
          <a:chExt cx="0" cy="0"/>
        </a:xfrm>
      </p:grpSpPr>
      <p:sp>
        <p:nvSpPr>
          <p:cNvPr id="32" name="PlaceHolder 1"/>
          <p:cNvSpPr>
            <a:spLocks noGrp="1"/>
          </p:cNvSpPr>
          <p:nvPr>
            <p:ph type="title"/>
          </p:nvPr>
        </p:nvSpPr>
        <p:spPr>
          <a:xfrm>
            <a:off x="688680" y="4566600"/>
            <a:ext cx="4895640" cy="1888200"/>
          </a:xfrm>
          <a:prstGeom prst="rect">
            <a:avLst/>
          </a:prstGeom>
          <a:noFill/>
          <a:ln w="0">
            <a:noFill/>
          </a:ln>
        </p:spPr>
        <p:txBody>
          <a:bodyPr lIns="0" rIns="0" tIns="0" bIns="0" anchor="ctr">
            <a:noAutofit/>
          </a:bodyPr>
          <a:p>
            <a:pPr indent="0" algn="ctr">
              <a:buNone/>
            </a:pPr>
            <a:endParaRPr b="0" lang="pt-PT" sz="4400" spc="-1" strike="noStrike">
              <a:solidFill>
                <a:srgbClr val="000000"/>
              </a:solidFill>
              <a:latin typeface="Arial"/>
            </a:endParaRPr>
          </a:p>
        </p:txBody>
      </p:sp>
      <p:sp>
        <p:nvSpPr>
          <p:cNvPr id="33" name="PlaceHolder 2"/>
          <p:cNvSpPr>
            <a:spLocks noGrp="1"/>
          </p:cNvSpPr>
          <p:nvPr>
            <p:ph/>
          </p:nvPr>
        </p:nvSpPr>
        <p:spPr>
          <a:xfrm>
            <a:off x="39672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34" name="PlaceHolder 3"/>
          <p:cNvSpPr>
            <a:spLocks noGrp="1"/>
          </p:cNvSpPr>
          <p:nvPr>
            <p:ph/>
          </p:nvPr>
        </p:nvSpPr>
        <p:spPr>
          <a:xfrm>
            <a:off x="396720" y="252756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19FADAC3-7779-4BB7-9FF9-3E961AE5FD63}" type="slidenum">
              <a:t>&lt;#&gt;</a:t>
            </a:fld>
          </a:p>
        </p:txBody>
      </p:sp>
      <p:sp>
        <p:nvSpPr>
          <p:cNvPr id="7" name="PlaceHolder 6"/>
          <p:cNvSpPr>
            <a:spLocks noGrp="1"/>
          </p:cNvSpPr>
          <p:nvPr>
            <p:ph type="dt" idx="3"/>
          </p:nvPr>
        </p:nvSpPr>
        <p:spPr/>
        <p:txBody>
          <a:bodyPr/>
          <a:p>
            <a:r>
              <a:rPr lang="pt-PT"/>
              <a:t/>
            </a: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fourObj" preserve="1">
  <p:cSld name="Title, 4 Content">
    <p:spTree>
      <p:nvGrpSpPr>
        <p:cNvPr id="1" name=""/>
        <p:cNvGrpSpPr/>
        <p:nvPr/>
      </p:nvGrpSpPr>
      <p:grpSpPr>
        <a:xfrm>
          <a:off x="0" y="0"/>
          <a:ext cx="0" cy="0"/>
          <a:chOff x="0" y="0"/>
          <a:chExt cx="0" cy="0"/>
        </a:xfrm>
      </p:grpSpPr>
      <p:sp>
        <p:nvSpPr>
          <p:cNvPr id="35" name="PlaceHolder 1"/>
          <p:cNvSpPr>
            <a:spLocks noGrp="1"/>
          </p:cNvSpPr>
          <p:nvPr>
            <p:ph type="title"/>
          </p:nvPr>
        </p:nvSpPr>
        <p:spPr>
          <a:xfrm>
            <a:off x="688680" y="4566600"/>
            <a:ext cx="4895640" cy="1888200"/>
          </a:xfrm>
          <a:prstGeom prst="rect">
            <a:avLst/>
          </a:prstGeom>
          <a:noFill/>
          <a:ln w="0">
            <a:noFill/>
          </a:ln>
        </p:spPr>
        <p:txBody>
          <a:bodyPr lIns="0" rIns="0" tIns="0" bIns="0" anchor="ctr">
            <a:noAutofit/>
          </a:bodyPr>
          <a:p>
            <a:pPr indent="0" algn="ctr">
              <a:buNone/>
            </a:pPr>
            <a:endParaRPr b="0" lang="pt-PT" sz="4400" spc="-1" strike="noStrike">
              <a:solidFill>
                <a:srgbClr val="000000"/>
              </a:solidFill>
              <a:latin typeface="Arial"/>
            </a:endParaRPr>
          </a:p>
        </p:txBody>
      </p:sp>
      <p:sp>
        <p:nvSpPr>
          <p:cNvPr id="36" name="PlaceHolder 2"/>
          <p:cNvSpPr>
            <a:spLocks noGrp="1"/>
          </p:cNvSpPr>
          <p:nvPr>
            <p:ph/>
          </p:nvPr>
        </p:nvSpPr>
        <p:spPr>
          <a:xfrm>
            <a:off x="39672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37" name="PlaceHolder 3"/>
          <p:cNvSpPr>
            <a:spLocks noGrp="1"/>
          </p:cNvSpPr>
          <p:nvPr>
            <p:ph/>
          </p:nvPr>
        </p:nvSpPr>
        <p:spPr>
          <a:xfrm>
            <a:off x="39708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38" name="PlaceHolder 4"/>
          <p:cNvSpPr>
            <a:spLocks noGrp="1"/>
          </p:cNvSpPr>
          <p:nvPr>
            <p:ph/>
          </p:nvPr>
        </p:nvSpPr>
        <p:spPr>
          <a:xfrm>
            <a:off x="396720" y="252756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39" name="PlaceHolder 5"/>
          <p:cNvSpPr>
            <a:spLocks noGrp="1"/>
          </p:cNvSpPr>
          <p:nvPr>
            <p:ph/>
          </p:nvPr>
        </p:nvSpPr>
        <p:spPr>
          <a:xfrm>
            <a:off x="397080" y="252756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7" name="PlaceHolder 6"/>
          <p:cNvSpPr>
            <a:spLocks noGrp="1"/>
          </p:cNvSpPr>
          <p:nvPr>
            <p:ph type="ftr" idx="1"/>
          </p:nvPr>
        </p:nvSpPr>
        <p:spPr/>
        <p:txBody>
          <a:bodyPr/>
          <a:p>
            <a:r>
              <a:t>Footer</a:t>
            </a:r>
          </a:p>
        </p:txBody>
      </p:sp>
      <p:sp>
        <p:nvSpPr>
          <p:cNvPr id="8" name="PlaceHolder 7"/>
          <p:cNvSpPr>
            <a:spLocks noGrp="1"/>
          </p:cNvSpPr>
          <p:nvPr>
            <p:ph type="sldNum" idx="2"/>
          </p:nvPr>
        </p:nvSpPr>
        <p:spPr/>
        <p:txBody>
          <a:bodyPr/>
          <a:p>
            <a:fld id="{7CDA3B90-8E4B-469D-8F91-F29676640709}" type="slidenum">
              <a:t>&lt;#&gt;</a:t>
            </a:fld>
          </a:p>
        </p:txBody>
      </p:sp>
      <p:sp>
        <p:nvSpPr>
          <p:cNvPr id="9" name="PlaceHolder 8"/>
          <p:cNvSpPr>
            <a:spLocks noGrp="1"/>
          </p:cNvSpPr>
          <p:nvPr>
            <p:ph type="dt" idx="3"/>
          </p:nvPr>
        </p:nvSpPr>
        <p:spPr/>
        <p:txBody>
          <a:bodyPr/>
          <a:p>
            <a:r>
              <a:rPr lang="pt-PT"/>
              <a:t/>
            </a: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blank" preserve="1">
  <p:cSld name="Title, 6 Content">
    <p:spTree>
      <p:nvGrpSpPr>
        <p:cNvPr id="1" name=""/>
        <p:cNvGrpSpPr/>
        <p:nvPr/>
      </p:nvGrpSpPr>
      <p:grpSpPr>
        <a:xfrm>
          <a:off x="0" y="0"/>
          <a:ext cx="0" cy="0"/>
          <a:chOff x="0" y="0"/>
          <a:chExt cx="0" cy="0"/>
        </a:xfrm>
      </p:grpSpPr>
      <p:sp>
        <p:nvSpPr>
          <p:cNvPr id="40" name="PlaceHolder 1"/>
          <p:cNvSpPr>
            <a:spLocks noGrp="1"/>
          </p:cNvSpPr>
          <p:nvPr>
            <p:ph type="title"/>
          </p:nvPr>
        </p:nvSpPr>
        <p:spPr>
          <a:xfrm>
            <a:off x="688680" y="4566600"/>
            <a:ext cx="4895640" cy="1888200"/>
          </a:xfrm>
          <a:prstGeom prst="rect">
            <a:avLst/>
          </a:prstGeom>
          <a:noFill/>
          <a:ln w="0">
            <a:noFill/>
          </a:ln>
        </p:spPr>
        <p:txBody>
          <a:bodyPr lIns="0" rIns="0" tIns="0" bIns="0" anchor="ctr">
            <a:noAutofit/>
          </a:bodyPr>
          <a:p>
            <a:pPr indent="0" algn="ctr">
              <a:buNone/>
            </a:pPr>
            <a:endParaRPr b="0" lang="pt-PT" sz="4400" spc="-1" strike="noStrike">
              <a:solidFill>
                <a:srgbClr val="000000"/>
              </a:solidFill>
              <a:latin typeface="Arial"/>
            </a:endParaRPr>
          </a:p>
        </p:txBody>
      </p:sp>
      <p:sp>
        <p:nvSpPr>
          <p:cNvPr id="41" name="PlaceHolder 2"/>
          <p:cNvSpPr>
            <a:spLocks noGrp="1"/>
          </p:cNvSpPr>
          <p:nvPr>
            <p:ph/>
          </p:nvPr>
        </p:nvSpPr>
        <p:spPr>
          <a:xfrm>
            <a:off x="39672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42" name="PlaceHolder 3"/>
          <p:cNvSpPr>
            <a:spLocks noGrp="1"/>
          </p:cNvSpPr>
          <p:nvPr>
            <p:ph/>
          </p:nvPr>
        </p:nvSpPr>
        <p:spPr>
          <a:xfrm>
            <a:off x="39708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43" name="PlaceHolder 4"/>
          <p:cNvSpPr>
            <a:spLocks noGrp="1"/>
          </p:cNvSpPr>
          <p:nvPr>
            <p:ph/>
          </p:nvPr>
        </p:nvSpPr>
        <p:spPr>
          <a:xfrm>
            <a:off x="39744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44" name="PlaceHolder 5"/>
          <p:cNvSpPr>
            <a:spLocks noGrp="1"/>
          </p:cNvSpPr>
          <p:nvPr>
            <p:ph/>
          </p:nvPr>
        </p:nvSpPr>
        <p:spPr>
          <a:xfrm>
            <a:off x="396720" y="252756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45" name="PlaceHolder 6"/>
          <p:cNvSpPr>
            <a:spLocks noGrp="1"/>
          </p:cNvSpPr>
          <p:nvPr>
            <p:ph/>
          </p:nvPr>
        </p:nvSpPr>
        <p:spPr>
          <a:xfrm>
            <a:off x="397080" y="252756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46" name="PlaceHolder 7"/>
          <p:cNvSpPr>
            <a:spLocks noGrp="1"/>
          </p:cNvSpPr>
          <p:nvPr>
            <p:ph/>
          </p:nvPr>
        </p:nvSpPr>
        <p:spPr>
          <a:xfrm>
            <a:off x="397440" y="252756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9" name="PlaceHolder 8"/>
          <p:cNvSpPr>
            <a:spLocks noGrp="1"/>
          </p:cNvSpPr>
          <p:nvPr>
            <p:ph type="ftr" idx="1"/>
          </p:nvPr>
        </p:nvSpPr>
        <p:spPr/>
        <p:txBody>
          <a:bodyPr/>
          <a:p>
            <a:r>
              <a:t>Footer</a:t>
            </a:r>
          </a:p>
        </p:txBody>
      </p:sp>
      <p:sp>
        <p:nvSpPr>
          <p:cNvPr id="10" name="PlaceHolder 9"/>
          <p:cNvSpPr>
            <a:spLocks noGrp="1"/>
          </p:cNvSpPr>
          <p:nvPr>
            <p:ph type="sldNum" idx="2"/>
          </p:nvPr>
        </p:nvSpPr>
        <p:spPr/>
        <p:txBody>
          <a:bodyPr/>
          <a:p>
            <a:fld id="{879AE06E-C0B6-4758-A110-EFD51834C5B5}" type="slidenum">
              <a:t>&lt;#&gt;</a:t>
            </a:fld>
          </a:p>
        </p:txBody>
      </p:sp>
      <p:sp>
        <p:nvSpPr>
          <p:cNvPr id="11" name="PlaceHolder 10"/>
          <p:cNvSpPr>
            <a:spLocks noGrp="1"/>
          </p:cNvSpPr>
          <p:nvPr>
            <p:ph type="dt" idx="3"/>
          </p:nvPr>
        </p:nvSpPr>
        <p:spPr/>
        <p:txBody>
          <a:bodyPr/>
          <a:p>
            <a:r>
              <a:rPr lang="pt-PT"/>
              <a:t/>
            </a: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Title Slide">
    <p:spTree>
      <p:nvGrpSpPr>
        <p:cNvPr id="1" name=""/>
        <p:cNvGrpSpPr/>
        <p:nvPr/>
      </p:nvGrpSpPr>
      <p:grpSpPr>
        <a:xfrm>
          <a:off x="0" y="0"/>
          <a:ext cx="0" cy="0"/>
          <a:chOff x="0" y="0"/>
          <a:chExt cx="0" cy="0"/>
        </a:xfrm>
      </p:grpSpPr>
      <p:sp>
        <p:nvSpPr>
          <p:cNvPr id="11" name="PlaceHolder 1"/>
          <p:cNvSpPr>
            <a:spLocks noGrp="1"/>
          </p:cNvSpPr>
          <p:nvPr>
            <p:ph type="title"/>
          </p:nvPr>
        </p:nvSpPr>
        <p:spPr>
          <a:xfrm>
            <a:off x="688680" y="4566600"/>
            <a:ext cx="4895640" cy="1888200"/>
          </a:xfrm>
          <a:prstGeom prst="rect">
            <a:avLst/>
          </a:prstGeom>
          <a:noFill/>
          <a:ln w="0">
            <a:noFill/>
          </a:ln>
        </p:spPr>
        <p:txBody>
          <a:bodyPr lIns="0" rIns="0" tIns="0" bIns="0" anchor="ctr">
            <a:noAutofit/>
          </a:bodyPr>
          <a:p>
            <a:pPr indent="0" algn="ctr">
              <a:buNone/>
            </a:pPr>
            <a:endParaRPr b="0" lang="pt-PT" sz="4400" spc="-1" strike="noStrike">
              <a:solidFill>
                <a:srgbClr val="000000"/>
              </a:solidFill>
              <a:latin typeface="Arial"/>
            </a:endParaRPr>
          </a:p>
        </p:txBody>
      </p:sp>
      <p:sp>
        <p:nvSpPr>
          <p:cNvPr id="12" name="PlaceHolder 2"/>
          <p:cNvSpPr>
            <a:spLocks noGrp="1"/>
          </p:cNvSpPr>
          <p:nvPr>
            <p:ph type="subTitle"/>
          </p:nvPr>
        </p:nvSpPr>
        <p:spPr>
          <a:xfrm>
            <a:off x="396720" y="-3625560"/>
            <a:ext cx="360" cy="12305880"/>
          </a:xfrm>
          <a:prstGeom prst="rect">
            <a:avLst/>
          </a:prstGeom>
          <a:noFill/>
          <a:ln w="0">
            <a:noFill/>
          </a:ln>
        </p:spPr>
        <p:txBody>
          <a:bodyPr lIns="0" rIns="0" tIns="0" bIns="0" anchor="ctr">
            <a:noAutofit/>
          </a:bodyPr>
          <a:p>
            <a:pPr indent="0" algn="ctr">
              <a:buNone/>
            </a:pPr>
            <a:endParaRPr b="0" lang="pt-PT"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C3B31DDB-96C7-4403-80A5-12A4B311325E}" type="slidenum">
              <a:t>&lt;#&gt;</a:t>
            </a:fld>
          </a:p>
        </p:txBody>
      </p:sp>
      <p:sp>
        <p:nvSpPr>
          <p:cNvPr id="6" name="PlaceHolder 5"/>
          <p:cNvSpPr>
            <a:spLocks noGrp="1"/>
          </p:cNvSpPr>
          <p:nvPr>
            <p:ph type="dt" idx="3"/>
          </p:nvPr>
        </p:nvSpPr>
        <p:spPr/>
        <p:txBody>
          <a:bodyPr/>
          <a:p>
            <a:r>
              <a:rPr lang="pt-PT"/>
              <a:t/>
            </a: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Content">
    <p:spTree>
      <p:nvGrpSpPr>
        <p:cNvPr id="1" name=""/>
        <p:cNvGrpSpPr/>
        <p:nvPr/>
      </p:nvGrpSpPr>
      <p:grpSpPr>
        <a:xfrm>
          <a:off x="0" y="0"/>
          <a:ext cx="0" cy="0"/>
          <a:chOff x="0" y="0"/>
          <a:chExt cx="0" cy="0"/>
        </a:xfrm>
      </p:grpSpPr>
      <p:sp>
        <p:nvSpPr>
          <p:cNvPr id="13" name="PlaceHolder 1"/>
          <p:cNvSpPr>
            <a:spLocks noGrp="1"/>
          </p:cNvSpPr>
          <p:nvPr>
            <p:ph type="title"/>
          </p:nvPr>
        </p:nvSpPr>
        <p:spPr>
          <a:xfrm>
            <a:off x="688680" y="4566600"/>
            <a:ext cx="4895640" cy="1888200"/>
          </a:xfrm>
          <a:prstGeom prst="rect">
            <a:avLst/>
          </a:prstGeom>
          <a:noFill/>
          <a:ln w="0">
            <a:noFill/>
          </a:ln>
        </p:spPr>
        <p:txBody>
          <a:bodyPr lIns="0" rIns="0" tIns="0" bIns="0" anchor="ctr">
            <a:noAutofit/>
          </a:bodyPr>
          <a:p>
            <a:pPr indent="0" algn="ctr">
              <a:buNone/>
            </a:pPr>
            <a:endParaRPr b="0" lang="pt-PT" sz="4400" spc="-1" strike="noStrike">
              <a:solidFill>
                <a:srgbClr val="000000"/>
              </a:solidFill>
              <a:latin typeface="Arial"/>
            </a:endParaRPr>
          </a:p>
        </p:txBody>
      </p:sp>
      <p:sp>
        <p:nvSpPr>
          <p:cNvPr id="14" name="PlaceHolder 2"/>
          <p:cNvSpPr>
            <a:spLocks noGrp="1"/>
          </p:cNvSpPr>
          <p:nvPr>
            <p:ph/>
          </p:nvPr>
        </p:nvSpPr>
        <p:spPr>
          <a:xfrm>
            <a:off x="39672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4" name="PlaceHolder 3"/>
          <p:cNvSpPr>
            <a:spLocks noGrp="1"/>
          </p:cNvSpPr>
          <p:nvPr>
            <p:ph type="ftr" idx="1"/>
          </p:nvPr>
        </p:nvSpPr>
        <p:spPr/>
        <p:txBody>
          <a:bodyPr/>
          <a:p>
            <a:r>
              <a:t>Footer</a:t>
            </a:r>
          </a:p>
        </p:txBody>
      </p:sp>
      <p:sp>
        <p:nvSpPr>
          <p:cNvPr id="5" name="PlaceHolder 4"/>
          <p:cNvSpPr>
            <a:spLocks noGrp="1"/>
          </p:cNvSpPr>
          <p:nvPr>
            <p:ph type="sldNum" idx="2"/>
          </p:nvPr>
        </p:nvSpPr>
        <p:spPr/>
        <p:txBody>
          <a:bodyPr/>
          <a:p>
            <a:fld id="{5437E66D-4A55-406E-BA7B-1B35FFE717DE}" type="slidenum">
              <a:t>&lt;#&gt;</a:t>
            </a:fld>
          </a:p>
        </p:txBody>
      </p:sp>
      <p:sp>
        <p:nvSpPr>
          <p:cNvPr id="6" name="PlaceHolder 5"/>
          <p:cNvSpPr>
            <a:spLocks noGrp="1"/>
          </p:cNvSpPr>
          <p:nvPr>
            <p:ph type="dt" idx="3"/>
          </p:nvPr>
        </p:nvSpPr>
        <p:spPr/>
        <p:txBody>
          <a:bodyPr/>
          <a:p>
            <a:r>
              <a:rPr lang="pt-PT"/>
              <a:t/>
            </a: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 preserve="1">
  <p:cSld name="Title, 2 Content">
    <p:spTree>
      <p:nvGrpSpPr>
        <p:cNvPr id="1" name=""/>
        <p:cNvGrpSpPr/>
        <p:nvPr/>
      </p:nvGrpSpPr>
      <p:grpSpPr>
        <a:xfrm>
          <a:off x="0" y="0"/>
          <a:ext cx="0" cy="0"/>
          <a:chOff x="0" y="0"/>
          <a:chExt cx="0" cy="0"/>
        </a:xfrm>
      </p:grpSpPr>
      <p:sp>
        <p:nvSpPr>
          <p:cNvPr id="15" name="PlaceHolder 1"/>
          <p:cNvSpPr>
            <a:spLocks noGrp="1"/>
          </p:cNvSpPr>
          <p:nvPr>
            <p:ph type="title"/>
          </p:nvPr>
        </p:nvSpPr>
        <p:spPr>
          <a:xfrm>
            <a:off x="688680" y="4566600"/>
            <a:ext cx="4895640" cy="1888200"/>
          </a:xfrm>
          <a:prstGeom prst="rect">
            <a:avLst/>
          </a:prstGeom>
          <a:noFill/>
          <a:ln w="0">
            <a:noFill/>
          </a:ln>
        </p:spPr>
        <p:txBody>
          <a:bodyPr lIns="0" rIns="0" tIns="0" bIns="0" anchor="ctr">
            <a:noAutofit/>
          </a:bodyPr>
          <a:p>
            <a:pPr indent="0" algn="ctr">
              <a:buNone/>
            </a:pPr>
            <a:endParaRPr b="0" lang="pt-PT" sz="4400" spc="-1" strike="noStrike">
              <a:solidFill>
                <a:srgbClr val="000000"/>
              </a:solidFill>
              <a:latin typeface="Arial"/>
            </a:endParaRPr>
          </a:p>
        </p:txBody>
      </p:sp>
      <p:sp>
        <p:nvSpPr>
          <p:cNvPr id="16" name="PlaceHolder 2"/>
          <p:cNvSpPr>
            <a:spLocks noGrp="1"/>
          </p:cNvSpPr>
          <p:nvPr>
            <p:ph/>
          </p:nvPr>
        </p:nvSpPr>
        <p:spPr>
          <a:xfrm>
            <a:off x="39672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17" name="PlaceHolder 3"/>
          <p:cNvSpPr>
            <a:spLocks noGrp="1"/>
          </p:cNvSpPr>
          <p:nvPr>
            <p:ph/>
          </p:nvPr>
        </p:nvSpPr>
        <p:spPr>
          <a:xfrm>
            <a:off x="39708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5" name="PlaceHolder 4"/>
          <p:cNvSpPr>
            <a:spLocks noGrp="1"/>
          </p:cNvSpPr>
          <p:nvPr>
            <p:ph type="ftr" idx="1"/>
          </p:nvPr>
        </p:nvSpPr>
        <p:spPr/>
        <p:txBody>
          <a:bodyPr/>
          <a:p>
            <a:r>
              <a:t>Footer</a:t>
            </a:r>
          </a:p>
        </p:txBody>
      </p:sp>
      <p:sp>
        <p:nvSpPr>
          <p:cNvPr id="6" name="PlaceHolder 5"/>
          <p:cNvSpPr>
            <a:spLocks noGrp="1"/>
          </p:cNvSpPr>
          <p:nvPr>
            <p:ph type="sldNum" idx="2"/>
          </p:nvPr>
        </p:nvSpPr>
        <p:spPr/>
        <p:txBody>
          <a:bodyPr/>
          <a:p>
            <a:fld id="{4AAD3C23-C429-48E8-8A80-B29C3CE1E284}" type="slidenum">
              <a:t>&lt;#&gt;</a:t>
            </a:fld>
          </a:p>
        </p:txBody>
      </p:sp>
      <p:sp>
        <p:nvSpPr>
          <p:cNvPr id="7" name="PlaceHolder 6"/>
          <p:cNvSpPr>
            <a:spLocks noGrp="1"/>
          </p:cNvSpPr>
          <p:nvPr>
            <p:ph type="dt" idx="3"/>
          </p:nvPr>
        </p:nvSpPr>
        <p:spPr/>
        <p:txBody>
          <a:bodyPr/>
          <a:p>
            <a:r>
              <a:rPr lang="pt-PT"/>
              <a:t/>
            </a: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Title Only">
    <p:spTree>
      <p:nvGrpSpPr>
        <p:cNvPr id="1" name=""/>
        <p:cNvGrpSpPr/>
        <p:nvPr/>
      </p:nvGrpSpPr>
      <p:grpSpPr>
        <a:xfrm>
          <a:off x="0" y="0"/>
          <a:ext cx="0" cy="0"/>
          <a:chOff x="0" y="0"/>
          <a:chExt cx="0" cy="0"/>
        </a:xfrm>
      </p:grpSpPr>
      <p:sp>
        <p:nvSpPr>
          <p:cNvPr id="18" name="PlaceHolder 1"/>
          <p:cNvSpPr>
            <a:spLocks noGrp="1"/>
          </p:cNvSpPr>
          <p:nvPr>
            <p:ph type="title"/>
          </p:nvPr>
        </p:nvSpPr>
        <p:spPr>
          <a:xfrm>
            <a:off x="688680" y="4566600"/>
            <a:ext cx="4895640" cy="1888200"/>
          </a:xfrm>
          <a:prstGeom prst="rect">
            <a:avLst/>
          </a:prstGeom>
          <a:noFill/>
          <a:ln w="0">
            <a:noFill/>
          </a:ln>
        </p:spPr>
        <p:txBody>
          <a:bodyPr lIns="0" rIns="0" tIns="0" bIns="0" anchor="ctr">
            <a:noAutofit/>
          </a:bodyPr>
          <a:p>
            <a:pPr indent="0" algn="ctr">
              <a:buNone/>
            </a:pPr>
            <a:endParaRPr b="0" lang="pt-PT" sz="4400" spc="-1" strike="noStrike">
              <a:solidFill>
                <a:srgbClr val="000000"/>
              </a:solidFill>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61897293-37A0-4DB0-B18A-007FAF4D2C77}" type="slidenum">
              <a:t>&lt;#&gt;</a:t>
            </a:fld>
          </a:p>
        </p:txBody>
      </p:sp>
      <p:sp>
        <p:nvSpPr>
          <p:cNvPr id="5" name="PlaceHolder 4"/>
          <p:cNvSpPr>
            <a:spLocks noGrp="1"/>
          </p:cNvSpPr>
          <p:nvPr>
            <p:ph type="dt" idx="3"/>
          </p:nvPr>
        </p:nvSpPr>
        <p:spPr/>
        <p:txBody>
          <a:bodyPr/>
          <a:p>
            <a:r>
              <a:rPr lang="pt-PT"/>
              <a:t/>
            </a: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Only" preserve="1">
  <p:cSld name="Centered Text">
    <p:spTree>
      <p:nvGrpSpPr>
        <p:cNvPr id="1" name=""/>
        <p:cNvGrpSpPr/>
        <p:nvPr/>
      </p:nvGrpSpPr>
      <p:grpSpPr>
        <a:xfrm>
          <a:off x="0" y="0"/>
          <a:ext cx="0" cy="0"/>
          <a:chOff x="0" y="0"/>
          <a:chExt cx="0" cy="0"/>
        </a:xfrm>
      </p:grpSpPr>
      <p:sp>
        <p:nvSpPr>
          <p:cNvPr id="19" name="PlaceHolder 1"/>
          <p:cNvSpPr>
            <a:spLocks noGrp="1"/>
          </p:cNvSpPr>
          <p:nvPr>
            <p:ph type="subTitle"/>
          </p:nvPr>
        </p:nvSpPr>
        <p:spPr>
          <a:xfrm>
            <a:off x="688680" y="4566600"/>
            <a:ext cx="4895640" cy="8753760"/>
          </a:xfrm>
          <a:prstGeom prst="rect">
            <a:avLst/>
          </a:prstGeom>
          <a:noFill/>
          <a:ln w="0">
            <a:noFill/>
          </a:ln>
        </p:spPr>
        <p:txBody>
          <a:bodyPr lIns="0" rIns="0" tIns="0" bIns="0" anchor="ctr">
            <a:noAutofit/>
          </a:bodyPr>
          <a:p>
            <a:pPr algn="ctr"/>
            <a:endParaRPr b="0" lang="pt-PT" sz="3200" spc="-1" strike="noStrike">
              <a:solidFill>
                <a:srgbClr val="000000"/>
              </a:solidFill>
              <a:latin typeface="Arial"/>
            </a:endParaRPr>
          </a:p>
        </p:txBody>
      </p:sp>
      <p:sp>
        <p:nvSpPr>
          <p:cNvPr id="3" name="PlaceHolder 2"/>
          <p:cNvSpPr>
            <a:spLocks noGrp="1"/>
          </p:cNvSpPr>
          <p:nvPr>
            <p:ph type="ftr" idx="1"/>
          </p:nvPr>
        </p:nvSpPr>
        <p:spPr/>
        <p:txBody>
          <a:bodyPr/>
          <a:p>
            <a:r>
              <a:t>Footer</a:t>
            </a:r>
          </a:p>
        </p:txBody>
      </p:sp>
      <p:sp>
        <p:nvSpPr>
          <p:cNvPr id="4" name="PlaceHolder 3"/>
          <p:cNvSpPr>
            <a:spLocks noGrp="1"/>
          </p:cNvSpPr>
          <p:nvPr>
            <p:ph type="sldNum" idx="2"/>
          </p:nvPr>
        </p:nvSpPr>
        <p:spPr/>
        <p:txBody>
          <a:bodyPr/>
          <a:p>
            <a:fld id="{B5E015C0-A65E-40A6-8DF9-B9C759C56155}" type="slidenum">
              <a:t>&lt;#&gt;</a:t>
            </a:fld>
          </a:p>
        </p:txBody>
      </p:sp>
      <p:sp>
        <p:nvSpPr>
          <p:cNvPr id="5" name="PlaceHolder 4"/>
          <p:cNvSpPr>
            <a:spLocks noGrp="1"/>
          </p:cNvSpPr>
          <p:nvPr>
            <p:ph type="dt" idx="3"/>
          </p:nvPr>
        </p:nvSpPr>
        <p:spPr/>
        <p:txBody>
          <a:bodyPr/>
          <a:p>
            <a:r>
              <a:rPr lang="pt-PT"/>
              <a:t/>
            </a: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AndObj" preserve="1">
  <p:cSld name="Title, 2 Content and Content">
    <p:spTree>
      <p:nvGrpSpPr>
        <p:cNvPr id="1" name=""/>
        <p:cNvGrpSpPr/>
        <p:nvPr/>
      </p:nvGrpSpPr>
      <p:grpSpPr>
        <a:xfrm>
          <a:off x="0" y="0"/>
          <a:ext cx="0" cy="0"/>
          <a:chOff x="0" y="0"/>
          <a:chExt cx="0" cy="0"/>
        </a:xfrm>
      </p:grpSpPr>
      <p:sp>
        <p:nvSpPr>
          <p:cNvPr id="20" name="PlaceHolder 1"/>
          <p:cNvSpPr>
            <a:spLocks noGrp="1"/>
          </p:cNvSpPr>
          <p:nvPr>
            <p:ph type="title"/>
          </p:nvPr>
        </p:nvSpPr>
        <p:spPr>
          <a:xfrm>
            <a:off x="688680" y="4566600"/>
            <a:ext cx="4895640" cy="1888200"/>
          </a:xfrm>
          <a:prstGeom prst="rect">
            <a:avLst/>
          </a:prstGeom>
          <a:noFill/>
          <a:ln w="0">
            <a:noFill/>
          </a:ln>
        </p:spPr>
        <p:txBody>
          <a:bodyPr lIns="0" rIns="0" tIns="0" bIns="0" anchor="ctr">
            <a:noAutofit/>
          </a:bodyPr>
          <a:p>
            <a:pPr indent="0" algn="ctr">
              <a:buNone/>
            </a:pPr>
            <a:endParaRPr b="0" lang="pt-PT" sz="4400" spc="-1" strike="noStrike">
              <a:solidFill>
                <a:srgbClr val="000000"/>
              </a:solidFill>
              <a:latin typeface="Arial"/>
            </a:endParaRPr>
          </a:p>
        </p:txBody>
      </p:sp>
      <p:sp>
        <p:nvSpPr>
          <p:cNvPr id="21" name="PlaceHolder 2"/>
          <p:cNvSpPr>
            <a:spLocks noGrp="1"/>
          </p:cNvSpPr>
          <p:nvPr>
            <p:ph/>
          </p:nvPr>
        </p:nvSpPr>
        <p:spPr>
          <a:xfrm>
            <a:off x="39672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22" name="PlaceHolder 3"/>
          <p:cNvSpPr>
            <a:spLocks noGrp="1"/>
          </p:cNvSpPr>
          <p:nvPr>
            <p:ph/>
          </p:nvPr>
        </p:nvSpPr>
        <p:spPr>
          <a:xfrm>
            <a:off x="39708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23" name="PlaceHolder 4"/>
          <p:cNvSpPr>
            <a:spLocks noGrp="1"/>
          </p:cNvSpPr>
          <p:nvPr>
            <p:ph/>
          </p:nvPr>
        </p:nvSpPr>
        <p:spPr>
          <a:xfrm>
            <a:off x="396720" y="252756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02326338-027E-47F9-8D9E-3A2D6FC19101}" type="slidenum">
              <a:t>&lt;#&gt;</a:t>
            </a:fld>
          </a:p>
        </p:txBody>
      </p:sp>
      <p:sp>
        <p:nvSpPr>
          <p:cNvPr id="8" name="PlaceHolder 7"/>
          <p:cNvSpPr>
            <a:spLocks noGrp="1"/>
          </p:cNvSpPr>
          <p:nvPr>
            <p:ph type="dt" idx="3"/>
          </p:nvPr>
        </p:nvSpPr>
        <p:spPr/>
        <p:txBody>
          <a:bodyPr/>
          <a:p>
            <a:r>
              <a:rPr lang="pt-PT"/>
              <a:t/>
            </a: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AndTwoObj" preserve="1">
  <p:cSld name="Title Content and 2 Content">
    <p:spTree>
      <p:nvGrpSpPr>
        <p:cNvPr id="1" name=""/>
        <p:cNvGrpSpPr/>
        <p:nvPr/>
      </p:nvGrpSpPr>
      <p:grpSpPr>
        <a:xfrm>
          <a:off x="0" y="0"/>
          <a:ext cx="0" cy="0"/>
          <a:chOff x="0" y="0"/>
          <a:chExt cx="0" cy="0"/>
        </a:xfrm>
      </p:grpSpPr>
      <p:sp>
        <p:nvSpPr>
          <p:cNvPr id="24" name="PlaceHolder 1"/>
          <p:cNvSpPr>
            <a:spLocks noGrp="1"/>
          </p:cNvSpPr>
          <p:nvPr>
            <p:ph type="title"/>
          </p:nvPr>
        </p:nvSpPr>
        <p:spPr>
          <a:xfrm>
            <a:off x="688680" y="4566600"/>
            <a:ext cx="4895640" cy="1888200"/>
          </a:xfrm>
          <a:prstGeom prst="rect">
            <a:avLst/>
          </a:prstGeom>
          <a:noFill/>
          <a:ln w="0">
            <a:noFill/>
          </a:ln>
        </p:spPr>
        <p:txBody>
          <a:bodyPr lIns="0" rIns="0" tIns="0" bIns="0" anchor="ctr">
            <a:noAutofit/>
          </a:bodyPr>
          <a:p>
            <a:pPr indent="0" algn="ctr">
              <a:buNone/>
            </a:pPr>
            <a:endParaRPr b="0" lang="pt-PT" sz="4400" spc="-1" strike="noStrike">
              <a:solidFill>
                <a:srgbClr val="000000"/>
              </a:solidFill>
              <a:latin typeface="Arial"/>
            </a:endParaRPr>
          </a:p>
        </p:txBody>
      </p:sp>
      <p:sp>
        <p:nvSpPr>
          <p:cNvPr id="25" name="PlaceHolder 2"/>
          <p:cNvSpPr>
            <a:spLocks noGrp="1"/>
          </p:cNvSpPr>
          <p:nvPr>
            <p:ph/>
          </p:nvPr>
        </p:nvSpPr>
        <p:spPr>
          <a:xfrm>
            <a:off x="39672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26" name="PlaceHolder 3"/>
          <p:cNvSpPr>
            <a:spLocks noGrp="1"/>
          </p:cNvSpPr>
          <p:nvPr>
            <p:ph/>
          </p:nvPr>
        </p:nvSpPr>
        <p:spPr>
          <a:xfrm>
            <a:off x="39708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27" name="PlaceHolder 4"/>
          <p:cNvSpPr>
            <a:spLocks noGrp="1"/>
          </p:cNvSpPr>
          <p:nvPr>
            <p:ph/>
          </p:nvPr>
        </p:nvSpPr>
        <p:spPr>
          <a:xfrm>
            <a:off x="397080" y="252756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1B8C3ECE-9711-4AED-AA7E-E25E5B8C7D47}" type="slidenum">
              <a:t>&lt;#&gt;</a:t>
            </a:fld>
          </a:p>
        </p:txBody>
      </p:sp>
      <p:sp>
        <p:nvSpPr>
          <p:cNvPr id="8" name="PlaceHolder 7"/>
          <p:cNvSpPr>
            <a:spLocks noGrp="1"/>
          </p:cNvSpPr>
          <p:nvPr>
            <p:ph type="dt" idx="3"/>
          </p:nvPr>
        </p:nvSpPr>
        <p:spPr/>
        <p:txBody>
          <a:bodyPr/>
          <a:p>
            <a:r>
              <a:rPr lang="pt-PT"/>
              <a:t/>
            </a: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woObjOverTx" preserve="1">
  <p:cSld name="Title, 2 Content over Content">
    <p:spTree>
      <p:nvGrpSpPr>
        <p:cNvPr id="1" name=""/>
        <p:cNvGrpSpPr/>
        <p:nvPr/>
      </p:nvGrpSpPr>
      <p:grpSpPr>
        <a:xfrm>
          <a:off x="0" y="0"/>
          <a:ext cx="0" cy="0"/>
          <a:chOff x="0" y="0"/>
          <a:chExt cx="0" cy="0"/>
        </a:xfrm>
      </p:grpSpPr>
      <p:sp>
        <p:nvSpPr>
          <p:cNvPr id="28" name="PlaceHolder 1"/>
          <p:cNvSpPr>
            <a:spLocks noGrp="1"/>
          </p:cNvSpPr>
          <p:nvPr>
            <p:ph type="title"/>
          </p:nvPr>
        </p:nvSpPr>
        <p:spPr>
          <a:xfrm>
            <a:off x="688680" y="4566600"/>
            <a:ext cx="4895640" cy="1888200"/>
          </a:xfrm>
          <a:prstGeom prst="rect">
            <a:avLst/>
          </a:prstGeom>
          <a:noFill/>
          <a:ln w="0">
            <a:noFill/>
          </a:ln>
        </p:spPr>
        <p:txBody>
          <a:bodyPr lIns="0" rIns="0" tIns="0" bIns="0" anchor="ctr">
            <a:noAutofit/>
          </a:bodyPr>
          <a:p>
            <a:pPr indent="0" algn="ctr">
              <a:buNone/>
            </a:pPr>
            <a:endParaRPr b="0" lang="pt-PT" sz="4400" spc="-1" strike="noStrike">
              <a:solidFill>
                <a:srgbClr val="000000"/>
              </a:solidFill>
              <a:latin typeface="Arial"/>
            </a:endParaRPr>
          </a:p>
        </p:txBody>
      </p:sp>
      <p:sp>
        <p:nvSpPr>
          <p:cNvPr id="29" name="PlaceHolder 2"/>
          <p:cNvSpPr>
            <a:spLocks noGrp="1"/>
          </p:cNvSpPr>
          <p:nvPr>
            <p:ph/>
          </p:nvPr>
        </p:nvSpPr>
        <p:spPr>
          <a:xfrm>
            <a:off x="39672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30" name="PlaceHolder 3"/>
          <p:cNvSpPr>
            <a:spLocks noGrp="1"/>
          </p:cNvSpPr>
          <p:nvPr>
            <p:ph/>
          </p:nvPr>
        </p:nvSpPr>
        <p:spPr>
          <a:xfrm>
            <a:off x="397080" y="252720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31" name="PlaceHolder 4"/>
          <p:cNvSpPr>
            <a:spLocks noGrp="1"/>
          </p:cNvSpPr>
          <p:nvPr>
            <p:ph/>
          </p:nvPr>
        </p:nvSpPr>
        <p:spPr>
          <a:xfrm>
            <a:off x="396720" y="2527560"/>
            <a:ext cx="360" cy="360"/>
          </a:xfrm>
          <a:prstGeom prst="rect">
            <a:avLst/>
          </a:prstGeom>
          <a:noFill/>
          <a:ln w="0">
            <a:noFill/>
          </a:ln>
        </p:spPr>
        <p:txBody>
          <a:bodyPr lIns="0" rIns="0" tIns="0" bIns="0" anchor="t">
            <a:normAutofit fontScale="3124" lnSpcReduction="20000"/>
          </a:bodyPr>
          <a:p>
            <a:pPr indent="0">
              <a:spcBef>
                <a:spcPts val="1417"/>
              </a:spcBef>
              <a:buNone/>
            </a:pPr>
            <a:endParaRPr b="0" lang="pt-PT" sz="3200" spc="-1" strike="noStrike">
              <a:solidFill>
                <a:srgbClr val="000000"/>
              </a:solidFill>
              <a:latin typeface="Arial"/>
            </a:endParaRPr>
          </a:p>
        </p:txBody>
      </p:sp>
      <p:sp>
        <p:nvSpPr>
          <p:cNvPr id="6" name="PlaceHolder 5"/>
          <p:cNvSpPr>
            <a:spLocks noGrp="1"/>
          </p:cNvSpPr>
          <p:nvPr>
            <p:ph type="ftr" idx="1"/>
          </p:nvPr>
        </p:nvSpPr>
        <p:spPr/>
        <p:txBody>
          <a:bodyPr/>
          <a:p>
            <a:r>
              <a:t>Footer</a:t>
            </a:r>
          </a:p>
        </p:txBody>
      </p:sp>
      <p:sp>
        <p:nvSpPr>
          <p:cNvPr id="7" name="PlaceHolder 6"/>
          <p:cNvSpPr>
            <a:spLocks noGrp="1"/>
          </p:cNvSpPr>
          <p:nvPr>
            <p:ph type="sldNum" idx="2"/>
          </p:nvPr>
        </p:nvSpPr>
        <p:spPr/>
        <p:txBody>
          <a:bodyPr/>
          <a:p>
            <a:fld id="{0503E033-1BA7-42DE-A786-47F8700C11BA}" type="slidenum">
              <a:t>&lt;#&gt;</a:t>
            </a:fld>
          </a:p>
        </p:txBody>
      </p:sp>
      <p:sp>
        <p:nvSpPr>
          <p:cNvPr id="8" name="PlaceHolder 7"/>
          <p:cNvSpPr>
            <a:spLocks noGrp="1"/>
          </p:cNvSpPr>
          <p:nvPr>
            <p:ph type="dt" idx="3"/>
          </p:nvPr>
        </p:nvSpPr>
        <p:spPr/>
        <p:txBody>
          <a:bodyPr/>
          <a:p>
            <a:r>
              <a:rPr lang="pt-PT"/>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Freeform 6" hidden="1"/>
          <p:cNvSpPr/>
          <p:nvPr/>
        </p:nvSpPr>
        <p:spPr>
          <a:xfrm>
            <a:off x="-2160" y="7954920"/>
            <a:ext cx="3094560" cy="2837880"/>
          </a:xfrm>
          <a:custGeom>
            <a:avLst/>
            <a:gdLst>
              <a:gd name="textAreaLeft" fmla="*/ 0 w 3094560"/>
              <a:gd name="textAreaRight" fmla="*/ 3103200 w 3094560"/>
              <a:gd name="textAreaTop" fmla="*/ 0 h 2837880"/>
              <a:gd name="textAreaBottom" fmla="*/ 2846520 h 2837880"/>
            </a:gdLst>
            <a:ahLst/>
            <a:rect l="textAreaLeft" t="textAreaTop" r="textAreaRight" b="textAreaBottom"/>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en-US" sz="1800" spc="-1" strike="noStrike">
              <a:solidFill>
                <a:schemeClr val="lt1"/>
              </a:solidFill>
              <a:latin typeface="Franklin Gothic Book"/>
            </a:endParaRPr>
          </a:p>
        </p:txBody>
      </p:sp>
      <p:sp>
        <p:nvSpPr>
          <p:cNvPr id="1" name="Freeform 7" hidden="1"/>
          <p:cNvSpPr/>
          <p:nvPr/>
        </p:nvSpPr>
        <p:spPr>
          <a:xfrm>
            <a:off x="-2160" y="7955640"/>
            <a:ext cx="7932600" cy="2836800"/>
          </a:xfrm>
          <a:custGeom>
            <a:avLst/>
            <a:gdLst>
              <a:gd name="textAreaLeft" fmla="*/ 0 w 7932600"/>
              <a:gd name="textAreaRight" fmla="*/ 7941240 w 7932600"/>
              <a:gd name="textAreaTop" fmla="*/ 0 h 2836800"/>
              <a:gd name="textAreaBottom" fmla="*/ 2845440 h 2836800"/>
            </a:gdLst>
            <a:ahLst/>
            <a:rect l="textAreaLeft" t="textAreaTop" r="textAreaRight" b="textAreaBottom"/>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en-US" sz="1800" spc="-1" strike="noStrike">
              <a:solidFill>
                <a:schemeClr val="lt1"/>
              </a:solidFill>
              <a:latin typeface="Franklin Gothic Book"/>
            </a:endParaRPr>
          </a:p>
        </p:txBody>
      </p:sp>
      <p:sp>
        <p:nvSpPr>
          <p:cNvPr id="2" name="Right Triangle 6"/>
          <p:cNvSpPr/>
          <p:nvPr/>
        </p:nvSpPr>
        <p:spPr>
          <a:xfrm>
            <a:off x="0" y="4170600"/>
            <a:ext cx="3092400" cy="662220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en-US" sz="1800" spc="-1" strike="noStrike">
              <a:solidFill>
                <a:schemeClr val="lt1"/>
              </a:solidFill>
              <a:latin typeface="Franklin Gothic Book"/>
            </a:endParaRPr>
          </a:p>
        </p:txBody>
      </p:sp>
      <p:sp>
        <p:nvSpPr>
          <p:cNvPr id="3" name="Freeform 7"/>
          <p:cNvSpPr/>
          <p:nvPr/>
        </p:nvSpPr>
        <p:spPr>
          <a:xfrm>
            <a:off x="-2160" y="-1440"/>
            <a:ext cx="7932600" cy="10794240"/>
          </a:xfrm>
          <a:custGeom>
            <a:avLst/>
            <a:gdLst>
              <a:gd name="textAreaLeft" fmla="*/ 0 w 7932600"/>
              <a:gd name="textAreaRight" fmla="*/ 7941240 w 7932600"/>
              <a:gd name="textAreaTop" fmla="*/ 0 h 10794240"/>
              <a:gd name="textAreaBottom" fmla="*/ 10802880 h 10794240"/>
            </a:gdLst>
            <a:ahLst/>
            <a:rect l="textAreaLeft" t="textAreaTop" r="textAreaRight" b="textAreaBottom"/>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en-US" sz="1800" spc="-1" strike="noStrike">
              <a:solidFill>
                <a:schemeClr val="lt1"/>
              </a:solidFill>
              <a:latin typeface="Franklin Gothic Book"/>
            </a:endParaRPr>
          </a:p>
        </p:txBody>
      </p:sp>
      <p:sp>
        <p:nvSpPr>
          <p:cNvPr id="4" name="PlaceHolder 1"/>
          <p:cNvSpPr>
            <a:spLocks noGrp="1"/>
          </p:cNvSpPr>
          <p:nvPr>
            <p:ph type="title"/>
          </p:nvPr>
        </p:nvSpPr>
        <p:spPr>
          <a:xfrm>
            <a:off x="688680" y="4566600"/>
            <a:ext cx="4895640" cy="1888200"/>
          </a:xfrm>
          <a:prstGeom prst="rect">
            <a:avLst/>
          </a:prstGeom>
          <a:noFill/>
          <a:ln w="0">
            <a:noFill/>
          </a:ln>
        </p:spPr>
        <p:txBody>
          <a:bodyPr lIns="0" rIns="0" tIns="0" bIns="0" anchor="ctr">
            <a:noAutofit/>
          </a:bodyPr>
          <a:p>
            <a:pPr indent="0">
              <a:buNone/>
            </a:pPr>
            <a:r>
              <a:rPr b="0" lang="pt-PT" sz="1800" spc="-1" strike="noStrike">
                <a:solidFill>
                  <a:srgbClr val="000000"/>
                </a:solidFill>
                <a:latin typeface="Arial"/>
              </a:rPr>
              <a:t>Clique para editar o formato do título</a:t>
            </a:r>
            <a:endParaRPr b="0" lang="pt-PT" sz="1800" spc="-1" strike="noStrike">
              <a:solidFill>
                <a:srgbClr val="000000"/>
              </a:solidFill>
              <a:latin typeface="Arial"/>
            </a:endParaRPr>
          </a:p>
        </p:txBody>
      </p:sp>
      <p:sp>
        <p:nvSpPr>
          <p:cNvPr id="5" name="PlaceHolder 2"/>
          <p:cNvSpPr>
            <a:spLocks noGrp="1"/>
          </p:cNvSpPr>
          <p:nvPr>
            <p:ph type="body"/>
          </p:nvPr>
        </p:nvSpPr>
        <p:spPr>
          <a:xfrm>
            <a:off x="396720" y="2527200"/>
            <a:ext cx="360" cy="360"/>
          </a:xfrm>
          <a:prstGeom prst="rect">
            <a:avLst/>
          </a:prstGeom>
          <a:noFill/>
          <a:ln w="0">
            <a:noFill/>
          </a:ln>
        </p:spPr>
        <p:txBody>
          <a:bodyPr lIns="0" rIns="0" tIns="0" bIns="0" anchor="t">
            <a:normAutofit fontScale="1111" lnSpcReduction="20000"/>
          </a:bodyPr>
          <a:p>
            <a:pPr marL="432000" indent="-324000">
              <a:spcBef>
                <a:spcPts val="1417"/>
              </a:spcBef>
              <a:buClr>
                <a:srgbClr val="000000"/>
              </a:buClr>
              <a:buSzPct val="45000"/>
              <a:buFont typeface="Wingdings" charset="2"/>
              <a:buChar char=""/>
            </a:pPr>
            <a:r>
              <a:rPr b="0" lang="pt-PT" sz="1800" spc="-1" strike="noStrike">
                <a:solidFill>
                  <a:srgbClr val="000000"/>
                </a:solidFill>
                <a:latin typeface="Arial"/>
              </a:rPr>
              <a:t>Clique para editar o formato de texto dos tópicos</a:t>
            </a:r>
            <a:endParaRPr b="0" lang="pt-PT"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pt-PT" sz="1800" spc="-1" strike="noStrike">
                <a:solidFill>
                  <a:srgbClr val="000000"/>
                </a:solidFill>
                <a:latin typeface="Arial"/>
              </a:rPr>
              <a:t>Segundo nível de tópicos</a:t>
            </a:r>
            <a:endParaRPr b="0" lang="pt-PT"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pt-PT" sz="1800" spc="-1" strike="noStrike">
                <a:solidFill>
                  <a:srgbClr val="000000"/>
                </a:solidFill>
                <a:latin typeface="Arial"/>
              </a:rPr>
              <a:t>Terceiro nível de tópicos</a:t>
            </a:r>
            <a:endParaRPr b="0" lang="pt-PT"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pt-PT" sz="1800" spc="-1" strike="noStrike">
                <a:solidFill>
                  <a:srgbClr val="000000"/>
                </a:solidFill>
                <a:latin typeface="Arial"/>
              </a:rPr>
              <a:t>Quarto nível de tópicos</a:t>
            </a:r>
            <a:endParaRPr b="0" lang="pt-PT"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pt-PT" sz="1800" spc="-1" strike="noStrike">
                <a:solidFill>
                  <a:srgbClr val="000000"/>
                </a:solidFill>
                <a:latin typeface="Arial"/>
              </a:rPr>
              <a:t>Quinto nível de tópicos</a:t>
            </a:r>
            <a:endParaRPr b="0" lang="pt-PT"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pt-PT" sz="1800" spc="-1" strike="noStrike">
                <a:solidFill>
                  <a:srgbClr val="000000"/>
                </a:solidFill>
                <a:latin typeface="Arial"/>
              </a:rPr>
              <a:t>Sexto nível de tópicos</a:t>
            </a:r>
            <a:endParaRPr b="0" lang="pt-PT"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pt-PT" sz="1800" spc="-1" strike="noStrike">
                <a:solidFill>
                  <a:srgbClr val="000000"/>
                </a:solidFill>
                <a:latin typeface="Arial"/>
              </a:rPr>
              <a:t>Sétimo nível de tópicos</a:t>
            </a:r>
            <a:endParaRPr b="0" lang="pt-PT" sz="1800" spc="-1" strike="noStrike">
              <a:solidFill>
                <a:srgbClr val="000000"/>
              </a:solidFill>
              <a:latin typeface="Arial"/>
            </a:endParaRPr>
          </a:p>
        </p:txBody>
      </p:sp>
      <p:sp>
        <p:nvSpPr>
          <p:cNvPr id="6" name="PlaceHolder 3"/>
          <p:cNvSpPr>
            <a:spLocks noGrp="1"/>
          </p:cNvSpPr>
          <p:nvPr>
            <p:ph type="body"/>
          </p:nvPr>
        </p:nvSpPr>
        <p:spPr>
          <a:xfrm>
            <a:off x="397080" y="2527200"/>
            <a:ext cx="360" cy="360"/>
          </a:xfrm>
          <a:prstGeom prst="rect">
            <a:avLst/>
          </a:prstGeom>
          <a:noFill/>
          <a:ln w="0">
            <a:noFill/>
          </a:ln>
        </p:spPr>
        <p:txBody>
          <a:bodyPr lIns="0" rIns="0" tIns="0" bIns="0" anchor="t">
            <a:normAutofit fontScale="1111" lnSpcReduction="20000"/>
          </a:bodyPr>
          <a:p>
            <a:pPr marL="432000" indent="-324000">
              <a:spcBef>
                <a:spcPts val="1417"/>
              </a:spcBef>
              <a:buClr>
                <a:srgbClr val="000000"/>
              </a:buClr>
              <a:buSzPct val="45000"/>
              <a:buFont typeface="Wingdings" charset="2"/>
              <a:buChar char=""/>
            </a:pPr>
            <a:r>
              <a:rPr b="0" lang="pt-PT" sz="1800" spc="-1" strike="noStrike">
                <a:solidFill>
                  <a:srgbClr val="000000"/>
                </a:solidFill>
                <a:latin typeface="Arial"/>
              </a:rPr>
              <a:t>Clique para editar o formato de texto dos tópicos</a:t>
            </a:r>
            <a:endParaRPr b="0" lang="pt-PT"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pt-PT" sz="1800" spc="-1" strike="noStrike">
                <a:solidFill>
                  <a:srgbClr val="000000"/>
                </a:solidFill>
                <a:latin typeface="Arial"/>
              </a:rPr>
              <a:t>Segundo nível de tópicos</a:t>
            </a:r>
            <a:endParaRPr b="0" lang="pt-PT"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pt-PT" sz="1800" spc="-1" strike="noStrike">
                <a:solidFill>
                  <a:srgbClr val="000000"/>
                </a:solidFill>
                <a:latin typeface="Arial"/>
              </a:rPr>
              <a:t>Terceiro nível de tópicos</a:t>
            </a:r>
            <a:endParaRPr b="0" lang="pt-PT"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pt-PT" sz="1800" spc="-1" strike="noStrike">
                <a:solidFill>
                  <a:srgbClr val="000000"/>
                </a:solidFill>
                <a:latin typeface="Arial"/>
              </a:rPr>
              <a:t>Quarto nível de tópicos</a:t>
            </a:r>
            <a:endParaRPr b="0" lang="pt-PT"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pt-PT" sz="1800" spc="-1" strike="noStrike">
                <a:solidFill>
                  <a:srgbClr val="000000"/>
                </a:solidFill>
                <a:latin typeface="Arial"/>
              </a:rPr>
              <a:t>Quinto nível de tópicos</a:t>
            </a:r>
            <a:endParaRPr b="0" lang="pt-PT"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pt-PT" sz="1800" spc="-1" strike="noStrike">
                <a:solidFill>
                  <a:srgbClr val="000000"/>
                </a:solidFill>
                <a:latin typeface="Arial"/>
              </a:rPr>
              <a:t>Sexto nível de tópicos</a:t>
            </a:r>
            <a:endParaRPr b="0" lang="pt-PT"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pt-PT" sz="1800" spc="-1" strike="noStrike">
                <a:solidFill>
                  <a:srgbClr val="000000"/>
                </a:solidFill>
                <a:latin typeface="Arial"/>
              </a:rPr>
              <a:t>Sétimo nível de tópicos</a:t>
            </a:r>
            <a:endParaRPr b="0" lang="pt-PT" sz="1800" spc="-1" strike="noStrike">
              <a:solidFill>
                <a:srgbClr val="000000"/>
              </a:solidFill>
              <a:latin typeface="Arial"/>
            </a:endParaRPr>
          </a:p>
        </p:txBody>
      </p:sp>
      <p:sp>
        <p:nvSpPr>
          <p:cNvPr id="7" name="PlaceHolder 4"/>
          <p:cNvSpPr>
            <a:spLocks noGrp="1"/>
          </p:cNvSpPr>
          <p:nvPr>
            <p:ph type="body"/>
          </p:nvPr>
        </p:nvSpPr>
        <p:spPr>
          <a:xfrm>
            <a:off x="396720" y="2527560"/>
            <a:ext cx="360" cy="360"/>
          </a:xfrm>
          <a:prstGeom prst="rect">
            <a:avLst/>
          </a:prstGeom>
          <a:noFill/>
          <a:ln w="0">
            <a:noFill/>
          </a:ln>
        </p:spPr>
        <p:txBody>
          <a:bodyPr lIns="0" rIns="0" tIns="0" bIns="0" anchor="t">
            <a:normAutofit fontScale="1111" lnSpcReduction="20000"/>
          </a:bodyPr>
          <a:p>
            <a:pPr marL="432000" indent="-324000">
              <a:spcBef>
                <a:spcPts val="1417"/>
              </a:spcBef>
              <a:buClr>
                <a:srgbClr val="000000"/>
              </a:buClr>
              <a:buSzPct val="45000"/>
              <a:buFont typeface="Wingdings" charset="2"/>
              <a:buChar char=""/>
            </a:pPr>
            <a:r>
              <a:rPr b="0" lang="pt-PT" sz="1800" spc="-1" strike="noStrike">
                <a:solidFill>
                  <a:srgbClr val="000000"/>
                </a:solidFill>
                <a:latin typeface="Arial"/>
              </a:rPr>
              <a:t>Clique para editar o formato de texto dos tópicos</a:t>
            </a:r>
            <a:endParaRPr b="0" lang="pt-PT" sz="1800" spc="-1" strike="noStrike">
              <a:solidFill>
                <a:srgbClr val="000000"/>
              </a:solidFill>
              <a:latin typeface="Arial"/>
            </a:endParaRPr>
          </a:p>
          <a:p>
            <a:pPr lvl="1" marL="864000" indent="-324000">
              <a:spcBef>
                <a:spcPts val="1134"/>
              </a:spcBef>
              <a:buClr>
                <a:srgbClr val="000000"/>
              </a:buClr>
              <a:buSzPct val="75000"/>
              <a:buFont typeface="Symbol" charset="2"/>
              <a:buChar char=""/>
            </a:pPr>
            <a:r>
              <a:rPr b="0" lang="pt-PT" sz="1800" spc="-1" strike="noStrike">
                <a:solidFill>
                  <a:srgbClr val="000000"/>
                </a:solidFill>
                <a:latin typeface="Arial"/>
              </a:rPr>
              <a:t>Segundo nível de tópicos</a:t>
            </a:r>
            <a:endParaRPr b="0" lang="pt-PT" sz="1800" spc="-1" strike="noStrike">
              <a:solidFill>
                <a:srgbClr val="000000"/>
              </a:solidFill>
              <a:latin typeface="Arial"/>
            </a:endParaRPr>
          </a:p>
          <a:p>
            <a:pPr lvl="2" marL="1296000" indent="-288000">
              <a:spcBef>
                <a:spcPts val="850"/>
              </a:spcBef>
              <a:buClr>
                <a:srgbClr val="000000"/>
              </a:buClr>
              <a:buSzPct val="45000"/>
              <a:buFont typeface="Wingdings" charset="2"/>
              <a:buChar char=""/>
            </a:pPr>
            <a:r>
              <a:rPr b="0" lang="pt-PT" sz="1800" spc="-1" strike="noStrike">
                <a:solidFill>
                  <a:srgbClr val="000000"/>
                </a:solidFill>
                <a:latin typeface="Arial"/>
              </a:rPr>
              <a:t>Terceiro nível de tópicos</a:t>
            </a:r>
            <a:endParaRPr b="0" lang="pt-PT" sz="1800" spc="-1" strike="noStrike">
              <a:solidFill>
                <a:srgbClr val="000000"/>
              </a:solidFill>
              <a:latin typeface="Arial"/>
            </a:endParaRPr>
          </a:p>
          <a:p>
            <a:pPr lvl="3" marL="1728000" indent="-216000">
              <a:spcBef>
                <a:spcPts val="567"/>
              </a:spcBef>
              <a:buClr>
                <a:srgbClr val="000000"/>
              </a:buClr>
              <a:buSzPct val="75000"/>
              <a:buFont typeface="Symbol" charset="2"/>
              <a:buChar char=""/>
            </a:pPr>
            <a:r>
              <a:rPr b="0" lang="pt-PT" sz="1800" spc="-1" strike="noStrike">
                <a:solidFill>
                  <a:srgbClr val="000000"/>
                </a:solidFill>
                <a:latin typeface="Arial"/>
              </a:rPr>
              <a:t>Quarto nível de tópicos</a:t>
            </a:r>
            <a:endParaRPr b="0" lang="pt-PT" sz="1800" spc="-1" strike="noStrike">
              <a:solidFill>
                <a:srgbClr val="000000"/>
              </a:solidFill>
              <a:latin typeface="Arial"/>
            </a:endParaRPr>
          </a:p>
          <a:p>
            <a:pPr lvl="4" marL="2160000" indent="-216000">
              <a:spcBef>
                <a:spcPts val="283"/>
              </a:spcBef>
              <a:buClr>
                <a:srgbClr val="000000"/>
              </a:buClr>
              <a:buSzPct val="45000"/>
              <a:buFont typeface="Wingdings" charset="2"/>
              <a:buChar char=""/>
            </a:pPr>
            <a:r>
              <a:rPr b="0" lang="pt-PT" sz="1800" spc="-1" strike="noStrike">
                <a:solidFill>
                  <a:srgbClr val="000000"/>
                </a:solidFill>
                <a:latin typeface="Arial"/>
              </a:rPr>
              <a:t>Quinto nível de tópicos</a:t>
            </a:r>
            <a:endParaRPr b="0" lang="pt-PT" sz="1800" spc="-1" strike="noStrike">
              <a:solidFill>
                <a:srgbClr val="000000"/>
              </a:solidFill>
              <a:latin typeface="Arial"/>
            </a:endParaRPr>
          </a:p>
          <a:p>
            <a:pPr lvl="5" marL="2592000" indent="-216000">
              <a:spcBef>
                <a:spcPts val="283"/>
              </a:spcBef>
              <a:buClr>
                <a:srgbClr val="000000"/>
              </a:buClr>
              <a:buSzPct val="45000"/>
              <a:buFont typeface="Wingdings" charset="2"/>
              <a:buChar char=""/>
            </a:pPr>
            <a:r>
              <a:rPr b="0" lang="pt-PT" sz="1800" spc="-1" strike="noStrike">
                <a:solidFill>
                  <a:srgbClr val="000000"/>
                </a:solidFill>
                <a:latin typeface="Arial"/>
              </a:rPr>
              <a:t>Sexto nível de tópicos</a:t>
            </a:r>
            <a:endParaRPr b="0" lang="pt-PT" sz="1800" spc="-1" strike="noStrike">
              <a:solidFill>
                <a:srgbClr val="000000"/>
              </a:solidFill>
              <a:latin typeface="Arial"/>
            </a:endParaRPr>
          </a:p>
          <a:p>
            <a:pPr lvl="6" marL="3024000" indent="-216000">
              <a:spcBef>
                <a:spcPts val="283"/>
              </a:spcBef>
              <a:buClr>
                <a:srgbClr val="000000"/>
              </a:buClr>
              <a:buSzPct val="45000"/>
              <a:buFont typeface="Wingdings" charset="2"/>
              <a:buChar char=""/>
            </a:pPr>
            <a:r>
              <a:rPr b="0" lang="pt-PT" sz="1800" spc="-1" strike="noStrike">
                <a:solidFill>
                  <a:srgbClr val="000000"/>
                </a:solidFill>
                <a:latin typeface="Arial"/>
              </a:rPr>
              <a:t>Sétimo nível de tópicos</a:t>
            </a:r>
            <a:endParaRPr b="0" lang="pt-PT" sz="1800" spc="-1" strike="noStrike">
              <a:solidFill>
                <a:srgbClr val="000000"/>
              </a:solidFill>
              <a:latin typeface="Arial"/>
            </a:endParaRPr>
          </a:p>
        </p:txBody>
      </p:sp>
      <p:sp>
        <p:nvSpPr>
          <p:cNvPr id="8" name="PlaceHolder 5"/>
          <p:cNvSpPr>
            <a:spLocks noGrp="1"/>
          </p:cNvSpPr>
          <p:nvPr>
            <p:ph type="ftr" idx="1"/>
          </p:nvPr>
        </p:nvSpPr>
        <p:spPr>
          <a:xfrm>
            <a:off x="3053880" y="9898920"/>
            <a:ext cx="4093200" cy="423360"/>
          </a:xfrm>
          <a:prstGeom prst="rect">
            <a:avLst/>
          </a:prstGeom>
          <a:noFill/>
          <a:ln w="0">
            <a:noFill/>
          </a:ln>
        </p:spPr>
        <p:txBody>
          <a:bodyPr lIns="91440" rIns="91440" tIns="45720" bIns="45720" anchor="ctr">
            <a:noAutofit/>
          </a:bodyPr>
          <a:lstStyle>
            <a:lvl1pPr indent="0" algn="ctr">
              <a:lnSpc>
                <a:spcPct val="100000"/>
              </a:lnSpc>
              <a:buNone/>
              <a:tabLst>
                <a:tab algn="l" pos="0"/>
              </a:tabLst>
              <a:defRPr b="0" lang="pt-PT" sz="1400" spc="-1" strike="noStrike">
                <a:solidFill>
                  <a:srgbClr val="000000"/>
                </a:solidFill>
                <a:latin typeface="Times New Roman"/>
              </a:defRPr>
            </a:lvl1pPr>
          </a:lstStyle>
          <a:p>
            <a:pPr indent="0" algn="ctr">
              <a:lnSpc>
                <a:spcPct val="100000"/>
              </a:lnSpc>
              <a:buNone/>
              <a:tabLst>
                <a:tab algn="l" pos="0"/>
              </a:tabLst>
            </a:pPr>
            <a:r>
              <a:rPr b="0" lang="pt-PT" sz="1400" spc="-1" strike="noStrike">
                <a:solidFill>
                  <a:srgbClr val="000000"/>
                </a:solidFill>
                <a:latin typeface="Times New Roman"/>
              </a:rPr>
              <a:t>&lt;rodapé&gt;</a:t>
            </a:r>
            <a:endParaRPr b="0" lang="pt-PT" sz="1400" spc="-1" strike="noStrike">
              <a:solidFill>
                <a:srgbClr val="000000"/>
              </a:solidFill>
              <a:latin typeface="Times New Roman"/>
            </a:endParaRPr>
          </a:p>
        </p:txBody>
      </p:sp>
      <p:sp>
        <p:nvSpPr>
          <p:cNvPr id="9" name="PlaceHolder 6"/>
          <p:cNvSpPr>
            <a:spLocks noGrp="1"/>
          </p:cNvSpPr>
          <p:nvPr>
            <p:ph type="sldNum" idx="2"/>
          </p:nvPr>
        </p:nvSpPr>
        <p:spPr>
          <a:xfrm>
            <a:off x="7293960" y="9718920"/>
            <a:ext cx="428040" cy="783360"/>
          </a:xfrm>
          <a:prstGeom prst="rect">
            <a:avLst/>
          </a:prstGeom>
          <a:noFill/>
          <a:ln w="19080">
            <a:solidFill>
              <a:srgbClr val="ffffff"/>
            </a:solidFill>
            <a:round/>
          </a:ln>
        </p:spPr>
        <p:txBody>
          <a:bodyPr lIns="9000" rIns="9000" tIns="9000" bIns="9000" anchor="ctr">
            <a:noAutofit/>
          </a:bodyPr>
          <a:lstStyle>
            <a:lvl1pPr indent="0" algn="ctr" defTabSz="914400">
              <a:lnSpc>
                <a:spcPct val="100000"/>
              </a:lnSpc>
              <a:buNone/>
              <a:tabLst>
                <a:tab algn="l" pos="0"/>
              </a:tabLst>
              <a:defRPr b="0" lang="pt-PT" sz="1650" spc="-1" strike="noStrike">
                <a:solidFill>
                  <a:srgbClr val="ffffff"/>
                </a:solidFill>
                <a:latin typeface="Franklin Gothic Book"/>
              </a:defRPr>
            </a:lvl1pPr>
          </a:lstStyle>
          <a:p>
            <a:pPr indent="0" algn="ctr" defTabSz="914400">
              <a:lnSpc>
                <a:spcPct val="100000"/>
              </a:lnSpc>
              <a:buNone/>
              <a:tabLst>
                <a:tab algn="l" pos="0"/>
              </a:tabLst>
            </a:pPr>
            <a:fld id="{82D8F1E1-F7BF-4BB8-9C65-0FA03E626930}" type="slidenum">
              <a:rPr b="0" lang="pt-PT" sz="1650" spc="-1" strike="noStrike">
                <a:solidFill>
                  <a:srgbClr val="ffffff"/>
                </a:solidFill>
                <a:latin typeface="Franklin Gothic Book"/>
              </a:rPr>
              <a:t>&lt;número&gt;</a:t>
            </a:fld>
            <a:endParaRPr b="0" lang="pt-PT" sz="1650" spc="-1" strike="noStrike">
              <a:solidFill>
                <a:srgbClr val="000000"/>
              </a:solidFill>
              <a:latin typeface="Times New Roman"/>
            </a:endParaRPr>
          </a:p>
        </p:txBody>
      </p:sp>
      <p:sp>
        <p:nvSpPr>
          <p:cNvPr id="10" name="PlaceHolder 7"/>
          <p:cNvSpPr>
            <a:spLocks noGrp="1"/>
          </p:cNvSpPr>
          <p:nvPr>
            <p:ph type="dt" idx="3"/>
          </p:nvPr>
        </p:nvSpPr>
        <p:spPr>
          <a:xfrm rot="19140000">
            <a:off x="168840" y="9245880"/>
            <a:ext cx="1881000" cy="308160"/>
          </a:xfrm>
          <a:prstGeom prst="rect">
            <a:avLst/>
          </a:prstGeom>
          <a:noFill/>
          <a:ln w="0">
            <a:noFill/>
          </a:ln>
        </p:spPr>
        <p:txBody>
          <a:bodyPr lIns="91440" rIns="91440" tIns="45720" bIns="45720" anchor="ctr">
            <a:noAutofit/>
          </a:bodyPr>
          <a:lstStyle>
            <a:lvl1pPr indent="0">
              <a:buNone/>
              <a:defRPr b="0" lang="pt-PT" sz="1400" spc="-1" strike="noStrike">
                <a:solidFill>
                  <a:srgbClr val="000000"/>
                </a:solidFill>
                <a:latin typeface="Times New Roman"/>
              </a:defRPr>
            </a:lvl1pPr>
          </a:lstStyle>
          <a:p>
            <a:pPr indent="0">
              <a:buNone/>
            </a:pPr>
            <a:r>
              <a:rPr b="0" lang="pt-PT" sz="1400" spc="-1" strike="noStrike">
                <a:solidFill>
                  <a:srgbClr val="000000"/>
                </a:solidFill>
                <a:latin typeface="Times New Roman"/>
              </a:rPr>
              <a:t>&lt;data/hora&gt;</a:t>
            </a:r>
            <a:endParaRPr b="0" lang="pt-PT" sz="1400" spc="-1" strike="noStrike">
              <a:solidFill>
                <a:srgbClr val="000000"/>
              </a:solidFill>
              <a:latin typeface="Times New Roman"/>
            </a:endParaRPr>
          </a:p>
        </p:txBody>
      </p:sp>
    </p:spTree>
  </p:cSld>
  <p:clrMap bg1="lt1" bg2="lt2" tx1="dk1"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sldMaster>
</file>

<file path=ppt/slides/_rels/slide1.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image" Target="../media/image4.png"/><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slideLayout" Target="../slideLayouts/slideLayout9.xml"/><Relationship Id="rId6" Type="http://schemas.openxmlformats.org/officeDocument/2006/relationships/notesSlide" Target="../notesSlides/notesSlide1.xml"/>
</Relationships>
</file>

<file path=ppt/slides/_rels/slide2.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image" Target="../media/image4.png"/><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slideLayout" Target="../slideLayouts/slideLayout9.xml"/><Relationship Id="rId6" Type="http://schemas.openxmlformats.org/officeDocument/2006/relationships/notesSlide" Target="../notesSlides/notesSlide2.xml"/>
</Relationships>
</file>

<file path=ppt/slides/_rels/slide3.xml.rels><?xml version="1.0" encoding="UTF-8"?>
<Relationships xmlns="http://schemas.openxmlformats.org/package/2006/relationships"><Relationship Id="rId1" Type="http://schemas.openxmlformats.org/officeDocument/2006/relationships/image" Target="../media/image3.jpeg"/><Relationship Id="rId2" Type="http://schemas.openxmlformats.org/officeDocument/2006/relationships/image" Target="../media/image4.png"/><Relationship Id="rId3" Type="http://schemas.openxmlformats.org/officeDocument/2006/relationships/image" Target="../media/image5.png"/><Relationship Id="rId4" Type="http://schemas.openxmlformats.org/officeDocument/2006/relationships/image" Target="../media/image6.png"/><Relationship Id="rId5" Type="http://schemas.openxmlformats.org/officeDocument/2006/relationships/slideLayout" Target="../slideLayouts/slideLayout9.xml"/><Relationship Id="rId6" Type="http://schemas.openxmlformats.org/officeDocument/2006/relationships/notesSlide" Target="../notesSlides/notesSlide3.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53" name="Imagem 3" descr=""/>
          <p:cNvPicPr/>
          <p:nvPr/>
        </p:nvPicPr>
        <p:blipFill>
          <a:blip r:embed="rId1"/>
          <a:stretch/>
        </p:blipFill>
        <p:spPr>
          <a:xfrm>
            <a:off x="0" y="0"/>
            <a:ext cx="7944120" cy="9135360"/>
          </a:xfrm>
          <a:prstGeom prst="rect">
            <a:avLst/>
          </a:prstGeom>
          <a:ln w="0">
            <a:noFill/>
          </a:ln>
        </p:spPr>
      </p:pic>
      <p:sp>
        <p:nvSpPr>
          <p:cNvPr id="54" name="Right Triangle 3"/>
          <p:cNvSpPr/>
          <p:nvPr/>
        </p:nvSpPr>
        <p:spPr>
          <a:xfrm flipV="1">
            <a:off x="0" y="-16200"/>
            <a:ext cx="7944120" cy="5687640"/>
          </a:xfrm>
          <a:prstGeom prst="rtTriangle">
            <a:avLst/>
          </a:prstGeom>
          <a:solidFill>
            <a:srgbClr val="00b0f0"/>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pt-PT" sz="1800" spc="-1" strike="noStrike">
              <a:solidFill>
                <a:schemeClr val="lt1"/>
              </a:solidFill>
              <a:latin typeface="Franklin Gothic Book"/>
            </a:endParaRPr>
          </a:p>
        </p:txBody>
      </p:sp>
      <p:sp>
        <p:nvSpPr>
          <p:cNvPr id="55" name="Right Triangle 31"/>
          <p:cNvSpPr/>
          <p:nvPr/>
        </p:nvSpPr>
        <p:spPr>
          <a:xfrm flipH="1" flipV="1">
            <a:off x="-7920" y="0"/>
            <a:ext cx="7944120" cy="2648880"/>
          </a:xfrm>
          <a:prstGeom prst="rtTriangle">
            <a:avLst/>
          </a:prstGeom>
          <a:solidFill>
            <a:srgbClr val="00b0f0"/>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pt-PT" sz="1800" spc="-1" strike="noStrike">
              <a:solidFill>
                <a:schemeClr val="lt1"/>
              </a:solidFill>
              <a:latin typeface="Franklin Gothic Book"/>
            </a:endParaRPr>
          </a:p>
        </p:txBody>
      </p:sp>
      <p:sp>
        <p:nvSpPr>
          <p:cNvPr id="56" name="Decágono 27"/>
          <p:cNvSpPr/>
          <p:nvPr/>
        </p:nvSpPr>
        <p:spPr>
          <a:xfrm>
            <a:off x="149760" y="777600"/>
            <a:ext cx="207360" cy="214560"/>
          </a:xfrm>
          <a:prstGeom prst="decagon">
            <a:avLst>
              <a:gd name="vf" fmla="val 105146"/>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r>
              <a:rPr b="0" lang="pt-PT" sz="1400" spc="-1" strike="noStrike">
                <a:solidFill>
                  <a:schemeClr val="dk1"/>
                </a:solidFill>
                <a:latin typeface="Franklin Gothic Book"/>
              </a:rPr>
              <a:t>1</a:t>
            </a:r>
            <a:endParaRPr b="0" lang="pt-PT" sz="1400" spc="-1" strike="noStrike">
              <a:solidFill>
                <a:srgbClr val="000000"/>
              </a:solidFill>
              <a:latin typeface="Arial"/>
            </a:endParaRPr>
          </a:p>
        </p:txBody>
      </p:sp>
      <p:sp>
        <p:nvSpPr>
          <p:cNvPr id="57" name="TextBox 9"/>
          <p:cNvSpPr/>
          <p:nvPr/>
        </p:nvSpPr>
        <p:spPr>
          <a:xfrm>
            <a:off x="-27000" y="5624640"/>
            <a:ext cx="3981240" cy="118836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1" i="1" lang="en-GB" sz="1200" spc="-1" strike="noStrike">
                <a:solidFill>
                  <a:schemeClr val="dk1"/>
                </a:solidFill>
                <a:latin typeface="Arial Narrow"/>
              </a:rPr>
              <a:t>Exclut:</a:t>
            </a:r>
            <a:endParaRPr b="0" lang="pt-PT" sz="1200" spc="-1" strike="noStrike">
              <a:solidFill>
                <a:srgbClr val="000000"/>
              </a:solidFill>
              <a:latin typeface="Arial"/>
            </a:endParaRPr>
          </a:p>
          <a:p>
            <a:pPr defTabSz="914400">
              <a:lnSpc>
                <a:spcPct val="100000"/>
              </a:lnSpc>
            </a:pPr>
            <a:r>
              <a:rPr b="1" lang="pt-PT" sz="1000" spc="-1" strike="noStrike">
                <a:solidFill>
                  <a:schemeClr val="dk1"/>
                </a:solidFill>
                <a:latin typeface="Arial Narrow"/>
              </a:rPr>
              <a:t>» </a:t>
            </a:r>
            <a:r>
              <a:rPr b="0" lang="pt-PT" sz="1000" spc="-1" strike="noStrike">
                <a:solidFill>
                  <a:schemeClr val="dk1"/>
                </a:solidFill>
                <a:latin typeface="Arial Narrow"/>
                <a:ea typeface="Liberation Serif;Times New Roman"/>
              </a:rPr>
              <a:t>Frais de réservation (75,00 € par dossier - non remboursable);</a:t>
            </a:r>
            <a:endParaRPr b="0" lang="pt-PT" sz="1000" spc="-1" strike="noStrike">
              <a:solidFill>
                <a:srgbClr val="000000"/>
              </a:solidFill>
              <a:latin typeface="Arial"/>
            </a:endParaRPr>
          </a:p>
          <a:p>
            <a:pPr defTabSz="914400">
              <a:lnSpc>
                <a:spcPct val="100000"/>
              </a:lnSpc>
            </a:pPr>
            <a:r>
              <a:rPr b="1" lang="en-GB" sz="1000" spc="-1" strike="noStrike">
                <a:solidFill>
                  <a:schemeClr val="dk1"/>
                </a:solidFill>
                <a:latin typeface="Arial Narrow"/>
                <a:ea typeface="Liberation Serif;Times New Roman"/>
              </a:rPr>
              <a:t>» </a:t>
            </a:r>
            <a:r>
              <a:rPr b="0" lang="en-GB" sz="1000" spc="-1" strike="noStrike">
                <a:solidFill>
                  <a:schemeClr val="dk1"/>
                </a:solidFill>
                <a:latin typeface="Arial Narrow"/>
                <a:ea typeface="Liberation Serif;Times New Roman"/>
              </a:rPr>
              <a:t>Frais de visa le cas échéant;</a:t>
            </a:r>
            <a:endParaRPr b="0" lang="pt-PT" sz="1000" spc="-1" strike="noStrike">
              <a:solidFill>
                <a:srgbClr val="000000"/>
              </a:solidFill>
              <a:latin typeface="Arial"/>
            </a:endParaRPr>
          </a:p>
          <a:p>
            <a:pPr defTabSz="914400">
              <a:lnSpc>
                <a:spcPct val="100000"/>
              </a:lnSpc>
            </a:pPr>
            <a:r>
              <a:rPr b="1" lang="sv-SE" sz="1000" spc="-1" strike="noStrike">
                <a:solidFill>
                  <a:schemeClr val="dk1"/>
                </a:solidFill>
                <a:latin typeface="Arial Narrow"/>
                <a:ea typeface="Liberation Serif;Times New Roman"/>
              </a:rPr>
              <a:t>» </a:t>
            </a:r>
            <a:r>
              <a:rPr b="0" lang="pt-PT" sz="1000" spc="-1" strike="noStrike">
                <a:solidFill>
                  <a:schemeClr val="dk1"/>
                </a:solidFill>
                <a:latin typeface="Arial Narrow"/>
                <a:ea typeface="Liberation Serif;Times New Roman"/>
              </a:rPr>
              <a:t>Dédouanement à l'origine des bagages maritimes et aériens;</a:t>
            </a:r>
            <a:endParaRPr b="0" lang="pt-PT" sz="1000" spc="-1" strike="noStrike">
              <a:solidFill>
                <a:srgbClr val="000000"/>
              </a:solidFill>
              <a:latin typeface="Arial"/>
            </a:endParaRPr>
          </a:p>
          <a:p>
            <a:pPr defTabSz="914400">
              <a:lnSpc>
                <a:spcPct val="100000"/>
              </a:lnSpc>
            </a:pPr>
            <a:r>
              <a:rPr b="1" lang="sv-SE" sz="1000" spc="-1" strike="noStrike">
                <a:solidFill>
                  <a:schemeClr val="dk1"/>
                </a:solidFill>
                <a:latin typeface="Arial Narrow"/>
                <a:ea typeface="Microsoft YaHei"/>
              </a:rPr>
              <a:t>» </a:t>
            </a:r>
            <a:r>
              <a:rPr b="0" lang="pt-PT" sz="1000" spc="-1" strike="noStrike">
                <a:solidFill>
                  <a:schemeClr val="dk1"/>
                </a:solidFill>
                <a:latin typeface="Arial Narrow"/>
                <a:ea typeface="Microsoft YaHei"/>
              </a:rPr>
              <a:t>Dédouanement à destination des bagages maritimes et aériens;</a:t>
            </a:r>
            <a:endParaRPr b="0" lang="pt-PT" sz="1000" spc="-1" strike="noStrike">
              <a:solidFill>
                <a:srgbClr val="000000"/>
              </a:solidFill>
              <a:latin typeface="Arial"/>
            </a:endParaRPr>
          </a:p>
          <a:p>
            <a:pPr defTabSz="914400">
              <a:lnSpc>
                <a:spcPct val="100000"/>
              </a:lnSpc>
            </a:pPr>
            <a:r>
              <a:rPr b="1" lang="en-GB" sz="1000" spc="-1" strike="noStrike">
                <a:solidFill>
                  <a:schemeClr val="dk1"/>
                </a:solidFill>
                <a:latin typeface="Arial Narrow"/>
                <a:ea typeface="Microsoft YaHei"/>
              </a:rPr>
              <a:t>» </a:t>
            </a:r>
            <a:r>
              <a:rPr b="0" lang="en-GB" sz="1000" spc="-1" strike="noStrike">
                <a:solidFill>
                  <a:schemeClr val="dk1"/>
                </a:solidFill>
                <a:latin typeface="Arial Narrow"/>
                <a:ea typeface="Microsoft YaHei"/>
              </a:rPr>
              <a:t>Visas le cas échéant;</a:t>
            </a:r>
            <a:endParaRPr b="0" lang="pt-PT" sz="1000" spc="-1" strike="noStrike">
              <a:solidFill>
                <a:srgbClr val="000000"/>
              </a:solidFill>
              <a:latin typeface="Arial"/>
            </a:endParaRPr>
          </a:p>
          <a:p>
            <a:pPr defTabSz="914400">
              <a:lnSpc>
                <a:spcPct val="100000"/>
              </a:lnSpc>
            </a:pPr>
            <a:r>
              <a:rPr b="1" lang="pt-PT" sz="1000" spc="-1" strike="noStrike">
                <a:solidFill>
                  <a:schemeClr val="dk1"/>
                </a:solidFill>
                <a:latin typeface="Arial Narrow"/>
                <a:ea typeface="Microsoft YaHei"/>
              </a:rPr>
              <a:t>» </a:t>
            </a:r>
            <a:r>
              <a:rPr b="0" lang="pt-PT" sz="1000" spc="-1" strike="noStrike">
                <a:solidFill>
                  <a:schemeClr val="dk1"/>
                </a:solidFill>
                <a:latin typeface="Arial Narrow"/>
                <a:ea typeface="Microsoft YaHei"/>
              </a:rPr>
              <a:t>Frais d'assurance bagages..</a:t>
            </a:r>
            <a:endParaRPr b="0" lang="pt-PT" sz="1000" spc="-1" strike="noStrike">
              <a:solidFill>
                <a:srgbClr val="000000"/>
              </a:solidFill>
              <a:latin typeface="Arial"/>
            </a:endParaRPr>
          </a:p>
        </p:txBody>
      </p:sp>
      <p:sp>
        <p:nvSpPr>
          <p:cNvPr id="58" name="Rectângulo 37"/>
          <p:cNvSpPr/>
          <p:nvPr/>
        </p:nvSpPr>
        <p:spPr>
          <a:xfrm rot="16200000">
            <a:off x="7383960" y="10157040"/>
            <a:ext cx="1072440" cy="36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4280" bIns="-44280" anchor="ctr">
            <a:noAutofit/>
          </a:bodyPr>
          <a:p>
            <a:pPr algn="ctr" defTabSz="914400">
              <a:lnSpc>
                <a:spcPct val="100000"/>
              </a:lnSpc>
            </a:pPr>
            <a:r>
              <a:rPr b="0" lang="pt-PT" sz="800" spc="-1" strike="noStrike">
                <a:solidFill>
                  <a:schemeClr val="lt1"/>
                </a:solidFill>
                <a:latin typeface="Franklin Gothic Book"/>
              </a:rPr>
              <a:t>Pack-007-Ref.CV-23</a:t>
            </a:r>
            <a:endParaRPr b="0" lang="pt-PT" sz="800" spc="-1" strike="noStrike">
              <a:solidFill>
                <a:srgbClr val="000000"/>
              </a:solidFill>
              <a:latin typeface="Arial"/>
            </a:endParaRPr>
          </a:p>
        </p:txBody>
      </p:sp>
      <p:graphicFrame>
        <p:nvGraphicFramePr>
          <p:cNvPr id="59" name="Table 1"/>
          <p:cNvGraphicFramePr/>
          <p:nvPr/>
        </p:nvGraphicFramePr>
        <p:xfrm>
          <a:off x="9360" y="7305120"/>
          <a:ext cx="7931160" cy="2389680"/>
        </p:xfrm>
        <a:graphic>
          <a:graphicData uri="http://schemas.openxmlformats.org/drawingml/2006/table">
            <a:tbl>
              <a:tblPr/>
              <a:tblGrid>
                <a:gridCol w="441000"/>
                <a:gridCol w="1656000"/>
                <a:gridCol w="791280"/>
                <a:gridCol w="933840"/>
                <a:gridCol w="794880"/>
                <a:gridCol w="792000"/>
                <a:gridCol w="792000"/>
                <a:gridCol w="720000"/>
                <a:gridCol w="1010520"/>
              </a:tblGrid>
              <a:tr h="466920">
                <a:tc gridSpan="2" rowSpan="2">
                  <a:txBody>
                    <a:bodyPr lIns="9360" rIns="9360" anchor="t">
                      <a:noAutofit/>
                    </a:bodyPr>
                    <a:p>
                      <a:pPr>
                        <a:lnSpc>
                          <a:spcPct val="100000"/>
                        </a:lnSpc>
                      </a:pPr>
                      <a:r>
                        <a:rPr b="1" i="1" lang="pt-PT" sz="1400" spc="-1" strike="noStrike">
                          <a:solidFill>
                            <a:schemeClr val="accent6">
                              <a:lumMod val="60000"/>
                              <a:lumOff val="40000"/>
                            </a:schemeClr>
                          </a:solidFill>
                          <a:latin typeface="Franklin Gothic Book"/>
                          <a:ea typeface="Microsoft YaHei"/>
                        </a:rPr>
                        <a:t>INFORMATIONS GÉNÉRALES    </a:t>
                      </a:r>
                      <a:endParaRPr b="0" lang="pt-PT" sz="1400" spc="-1" strike="noStrike">
                        <a:solidFill>
                          <a:srgbClr val="000000"/>
                        </a:solidFill>
                        <a:latin typeface="Arial"/>
                      </a:endParaRPr>
                    </a:p>
                  </a:txBody>
                  <a:tcPr anchor="t"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hMerge="1" rowSpan="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6">
                  <a:txBody>
                    <a:bodyPr lIns="9360" rIns="9360" anchor="ctr">
                      <a:noAutofit/>
                    </a:bodyPr>
                    <a:p>
                      <a:endParaRPr b="1" i="1" lang="pt-PT" sz="1200" spc="-1" strike="noStrike">
                        <a:solidFill>
                          <a:schemeClr val="accent3">
                            <a:lumMod val="50000"/>
                          </a:schemeClr>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pPr algn="ctr" defTabSz="914400">
                        <a:lnSpc>
                          <a:spcPct val="100000"/>
                        </a:lnSpc>
                      </a:pPr>
                      <a:r>
                        <a:rPr b="1" i="1" lang="pt-PT" sz="1600" spc="-1" strike="noStrike">
                          <a:solidFill>
                            <a:schemeClr val="lt1"/>
                          </a:solidFill>
                          <a:latin typeface="Arial"/>
                        </a:rPr>
                        <a:t>2024</a:t>
                      </a:r>
                      <a:endParaRPr b="0" lang="pt-PT" sz="16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00b0f0"/>
                    </a:solidFill>
                  </a:tcPr>
                </a:tc>
              </a:tr>
              <a:tr h="434160">
                <a:tc vMerge="1" gridSpan="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vMerge="1"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i="1" lang="pt-PT" sz="900" spc="-1" strike="noStrike">
                        <a:solidFill>
                          <a:srgbClr val="4f81bd"/>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lt1">
                        <a:lumMod val="95000"/>
                      </a:schemeClr>
                    </a:solidFill>
                  </a:tcPr>
                </a:tc>
              </a:tr>
              <a:tr h="343440">
                <a:tc rowSpan="4">
                  <a:txBody>
                    <a:bodyPr lIns="9360" rIns="9360" anchor="ctr">
                      <a:noAutofit/>
                    </a:bodyPr>
                    <a:p>
                      <a:pPr algn="ctr">
                        <a:lnSpc>
                          <a:spcPct val="100000"/>
                        </a:lnSpc>
                      </a:pPr>
                      <a:r>
                        <a:rPr b="0" i="1" lang="pt-PT" sz="800" spc="-1" strike="noStrike">
                          <a:solidFill>
                            <a:schemeClr val="lt1"/>
                          </a:solidFill>
                          <a:latin typeface="Arial"/>
                          <a:ea typeface="Microsoft YaHei"/>
                        </a:rPr>
                        <a:t>Prix ​​valable jusqu'au </a:t>
                      </a:r>
                      <a:endParaRPr b="0" lang="pt-PT" sz="800" spc="-1" strike="noStrike">
                        <a:solidFill>
                          <a:srgbClr val="000000"/>
                        </a:solidFill>
                        <a:latin typeface="Arial"/>
                      </a:endParaRPr>
                    </a:p>
                    <a:p>
                      <a:pPr algn="ctr">
                        <a:lnSpc>
                          <a:spcPct val="100000"/>
                        </a:lnSpc>
                      </a:pPr>
                      <a:r>
                        <a:rPr b="0" i="1" lang="pt-PT" sz="800" spc="-1" strike="noStrike">
                          <a:solidFill>
                            <a:schemeClr val="lt1"/>
                          </a:solidFill>
                          <a:latin typeface="Arial"/>
                          <a:ea typeface="Microsoft YaHei"/>
                        </a:rPr>
                        <a:t>31 décembre 2024</a:t>
                      </a:r>
                      <a:endParaRPr b="0" lang="pt-PT" sz="800" spc="-1" strike="noStrike">
                        <a:solidFill>
                          <a:srgbClr val="000000"/>
                        </a:solidFill>
                        <a:latin typeface="Arial"/>
                      </a:endParaRPr>
                    </a:p>
                  </a:txBody>
                  <a:tcPr anchor="ctr" vert="vert270"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00b0f0"/>
                    </a:solidFill>
                  </a:tcPr>
                </a:tc>
                <a:tc>
                  <a:txBody>
                    <a:bodyPr lIns="9360" rIns="9360" anchor="b">
                      <a:noAutofit/>
                    </a:bodyPr>
                    <a:p>
                      <a:endParaRPr b="1" lang="pt-PT" sz="1400" spc="-1" strike="noStrike">
                        <a:solidFill>
                          <a:srgbClr val="ffc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1700" spc="-1" strike="noStrike">
                        <a:solidFill>
                          <a:schemeClr val="dk1"/>
                        </a:solidFill>
                        <a:latin typeface="Franklin Gothic Book"/>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lt1">
                        <a:lumMod val="95000"/>
                      </a:schemeClr>
                    </a:solidFill>
                  </a:tcPr>
                </a:tc>
              </a:tr>
              <a:tr h="34344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1700" spc="-1" strike="noStrike">
                        <a:solidFill>
                          <a:schemeClr val="dk1"/>
                        </a:solidFill>
                        <a:latin typeface="Franklin Gothic Book"/>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lumMod val="60000"/>
                        <a:lumOff val="40000"/>
                      </a:schemeClr>
                    </a:solidFill>
                  </a:tcPr>
                </a:tc>
              </a:tr>
              <a:tr h="34344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1700" spc="-1" strike="noStrike">
                        <a:solidFill>
                          <a:schemeClr val="dk1"/>
                        </a:solidFill>
                        <a:latin typeface="Franklin Gothic Book"/>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lumMod val="60000"/>
                        <a:lumOff val="40000"/>
                      </a:schemeClr>
                    </a:solidFill>
                  </a:tcPr>
                </a:tc>
              </a:tr>
              <a:tr h="34272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1700" spc="-1" strike="noStrike">
                        <a:solidFill>
                          <a:schemeClr val="dk1"/>
                        </a:solidFill>
                        <a:latin typeface="Franklin Gothic Book"/>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lumMod val="60000"/>
                        <a:lumOff val="40000"/>
                      </a:schemeClr>
                    </a:solidFill>
                  </a:tcPr>
                </a:tc>
              </a:tr>
            </a:tbl>
          </a:graphicData>
        </a:graphic>
      </p:graphicFrame>
      <p:sp>
        <p:nvSpPr>
          <p:cNvPr id="60" name="Rectângulo 39"/>
          <p:cNvSpPr/>
          <p:nvPr/>
        </p:nvSpPr>
        <p:spPr>
          <a:xfrm>
            <a:off x="409320" y="7715160"/>
            <a:ext cx="7476120" cy="172836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r>
              <a:rPr b="0" lang="pt-PT" sz="1000" spc="-1" strike="noStrike">
                <a:solidFill>
                  <a:schemeClr val="dk1"/>
                </a:solidFill>
                <a:latin typeface="Arial Narrow"/>
                <a:ea typeface="Microsoft YaHei"/>
              </a:rPr>
              <a:t>1. </a:t>
            </a:r>
            <a:r>
              <a:rPr b="0" i="1" lang="pt-PT" sz="1000" spc="-1" strike="noStrike">
                <a:solidFill>
                  <a:schemeClr val="dk1"/>
                </a:solidFill>
                <a:latin typeface="Arial Narrow"/>
                <a:ea typeface="Microsoft YaHei"/>
              </a:rPr>
              <a:t>L'achat de produits ou services de BOX TRAVEL vous donne droit à accumuler des points échangeables contre des voyages à forfait, du fret maritime ou aérien pour l'expédition, selon le tableau de conversion des points de BOX TRAVEL </a:t>
            </a:r>
            <a:endParaRPr b="0" lang="pt-PT" sz="1000" spc="-1" strike="noStrike">
              <a:solidFill>
                <a:srgbClr val="000000"/>
              </a:solidFill>
              <a:latin typeface="Arial"/>
            </a:endParaRPr>
          </a:p>
          <a:p>
            <a:pPr>
              <a:lnSpc>
                <a:spcPct val="100000"/>
              </a:lnSpc>
            </a:pPr>
            <a:r>
              <a:rPr b="0" lang="pt-PT" sz="1000" spc="-1" strike="noStrike">
                <a:solidFill>
                  <a:schemeClr val="dk1"/>
                </a:solidFill>
                <a:latin typeface="Arial Narrow"/>
                <a:ea typeface="Microsoft YaHei"/>
              </a:rPr>
              <a:t>2. . Chaque € payé pour un billet d'avion via BOX TRAVEL équivaut à un point. L'envoi d'un colis vous donne droit à 5 points.  Les points accumulés peuvent être convertis en produits ou services de BOX TRAVEL, selon la table de conversion des points de BOX TRAVEL.</a:t>
            </a:r>
            <a:endParaRPr b="0" lang="pt-PT" sz="1000" spc="-1" strike="noStrike">
              <a:solidFill>
                <a:srgbClr val="000000"/>
              </a:solidFill>
              <a:latin typeface="Arial"/>
            </a:endParaRPr>
          </a:p>
          <a:p>
            <a:pPr>
              <a:lnSpc>
                <a:spcPct val="100000"/>
              </a:lnSpc>
            </a:pPr>
            <a:r>
              <a:rPr b="0" lang="pt-PT" sz="1000" spc="-1" strike="noStrike">
                <a:solidFill>
                  <a:schemeClr val="dk1"/>
                </a:solidFill>
                <a:latin typeface="Arial Narrow"/>
                <a:ea typeface="Microsoft YaHei"/>
              </a:rPr>
              <a:t>3. Les envois ont leur origine et leur destination indiquées dans le lien suivant : www.multimar.pt/cargo/ </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4. </a:t>
            </a:r>
            <a:r>
              <a:rPr b="0" i="1" lang="pt-PT" sz="1000" spc="-1" strike="noStrike">
                <a:solidFill>
                  <a:schemeClr val="dk1"/>
                </a:solidFill>
                <a:latin typeface="Arial Narrow"/>
                <a:ea typeface="Microsoft YaHei"/>
              </a:rPr>
              <a:t>Les clients peuvent rejoindre et partager des points en vue d'acquérir des produits ou services de BOX TRAVEL.</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5. Le prix du billet d'avion + l'assurance voyage + les taxes d'aéroport + les bagages à main + les bagages en soute sont inclus dans le prix de l'offre.</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6. Contacts pour les douanes d'origine et de destination, collecte et livraison des bagages [domicile ou entreprise] : cargo@multimar.pt </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7. Pour les voyages en avion, le programme détaillé, les conditions générales et autres informations utiles, veuillez consulter le lien suivant : www.multimar.pt/flhght/</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8. Toutes les réservations effectuées en ligne (www.multimar.pt/flhght/form/) bénéficient d'une réduction de 2% sur le prix du voyage organisé. </a:t>
            </a:r>
            <a:endParaRPr b="0" lang="pt-PT" sz="1000" spc="-1" strike="noStrike">
              <a:solidFill>
                <a:srgbClr val="000000"/>
              </a:solidFill>
              <a:latin typeface="Arial"/>
            </a:endParaRPr>
          </a:p>
        </p:txBody>
      </p:sp>
      <p:graphicFrame>
        <p:nvGraphicFramePr>
          <p:cNvPr id="61" name="Table 36"/>
          <p:cNvGraphicFramePr/>
          <p:nvPr/>
        </p:nvGraphicFramePr>
        <p:xfrm>
          <a:off x="9000" y="9451080"/>
          <a:ext cx="7773840" cy="969120"/>
        </p:xfrm>
        <a:graphic>
          <a:graphicData uri="http://schemas.openxmlformats.org/drawingml/2006/table">
            <a:tbl>
              <a:tblPr/>
              <a:tblGrid>
                <a:gridCol w="1590120"/>
                <a:gridCol w="883440"/>
                <a:gridCol w="883440"/>
                <a:gridCol w="883440"/>
                <a:gridCol w="883440"/>
                <a:gridCol w="883440"/>
                <a:gridCol w="883440"/>
                <a:gridCol w="883440"/>
              </a:tblGrid>
              <a:tr h="297000">
                <a:tc rowSpan="2">
                  <a:txBody>
                    <a:bodyPr lIns="7560" rIns="7560" anchor="ctr">
                      <a:noAutofit/>
                    </a:bodyPr>
                    <a:p>
                      <a:pPr algn="ctr" defTabSz="914400">
                        <a:lnSpc>
                          <a:spcPct val="100000"/>
                        </a:lnSpc>
                      </a:pPr>
                      <a:r>
                        <a:rPr b="0" lang="pt-PT" sz="1000" spc="-1" strike="noStrike">
                          <a:solidFill>
                            <a:schemeClr val="lt1"/>
                          </a:solidFill>
                          <a:latin typeface="Franklin Gothic Book"/>
                        </a:rPr>
                        <a:t>PRIX / PAX</a:t>
                      </a:r>
                      <a:endParaRPr b="0" lang="pt-PT" sz="10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0000"/>
                    </a:solidFill>
                  </a:tcPr>
                </a:tc>
                <a:tc gridSpan="6">
                  <a:txBody>
                    <a:bodyPr lIns="7560" rIns="7560" anchor="ctr">
                      <a:noAutofit/>
                    </a:bodyPr>
                    <a:p>
                      <a:pPr algn="ctr">
                        <a:lnSpc>
                          <a:spcPts val="1199"/>
                        </a:lnSpc>
                      </a:pPr>
                      <a:r>
                        <a:rPr b="0" lang="pt-PT" sz="1000" spc="-1" strike="noStrike">
                          <a:solidFill>
                            <a:schemeClr val="lt1"/>
                          </a:solidFill>
                          <a:latin typeface="Franklin Gothic Book"/>
                          <a:ea typeface="Lucida Sans"/>
                        </a:rPr>
                        <a:t>TAILLE DE GROUPE</a:t>
                      </a:r>
                      <a:endParaRPr b="0" lang="pt-PT" sz="10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7560" rIns="7560" anchor="ctr">
                      <a:noAutofit/>
                    </a:bodyPr>
                    <a:p>
                      <a:pPr algn="ctr" defTabSz="914400">
                        <a:lnSpc>
                          <a:spcPct val="100000"/>
                        </a:lnSpc>
                      </a:pPr>
                      <a:r>
                        <a:rPr b="0" lang="pt-PT" sz="1100" spc="-1" strike="noStrike">
                          <a:solidFill>
                            <a:schemeClr val="lt1"/>
                          </a:solidFill>
                          <a:latin typeface="Franklin Gothic Book"/>
                        </a:rPr>
                        <a:t>Note estadia</a:t>
                      </a:r>
                      <a:endParaRPr b="0" lang="pt-PT" sz="11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r>
              <a:tr h="19044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pPr algn="ctr" defTabSz="914400">
                        <a:lnSpc>
                          <a:spcPct val="100000"/>
                        </a:lnSpc>
                      </a:pPr>
                      <a:r>
                        <a:rPr b="1" lang="pt-PT" sz="1000" spc="-1" strike="noStrike">
                          <a:solidFill>
                            <a:srgbClr val="00b050"/>
                          </a:solidFill>
                          <a:latin typeface="Arial"/>
                        </a:rPr>
                        <a:t>1 - 4</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5 - 8</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9-15</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16 – 20</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21 – 24</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+25</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endParaRPr b="0" lang="pt-PT" sz="18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r>
              <a:tr h="306000">
                <a:tc>
                  <a:txBody>
                    <a:bodyPr lIns="7560" rIns="7560" anchor="ctr">
                      <a:noAutofit/>
                    </a:bodyPr>
                    <a:p>
                      <a:pPr algn="ctr">
                        <a:lnSpc>
                          <a:spcPts val="1199"/>
                        </a:lnSpc>
                      </a:pPr>
                      <a:r>
                        <a:rPr b="0" lang="pt-PT" sz="1200" spc="-1" strike="noStrike">
                          <a:solidFill>
                            <a:schemeClr val="lt1"/>
                          </a:solidFill>
                          <a:latin typeface="Franklin Gothic Book"/>
                          <a:ea typeface="Lucida Sans"/>
                        </a:rPr>
                        <a:t>ADULTES</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tabLst>
                          <a:tab algn="l" pos="0"/>
                        </a:tabLst>
                      </a:pPr>
                      <a:r>
                        <a:rPr b="0" lang="pt-PT" sz="1200" spc="-1" strike="noStrike">
                          <a:solidFill>
                            <a:schemeClr val="dk1"/>
                          </a:solidFill>
                          <a:latin typeface="Arial Narrow"/>
                        </a:rPr>
                        <a:t>€ </a:t>
                      </a:r>
                      <a:r>
                        <a:rPr b="0" lang="pt-PT" sz="1200" spc="-1" strike="noStrike">
                          <a:solidFill>
                            <a:schemeClr val="dk1"/>
                          </a:solidFill>
                          <a:latin typeface="Arial Narrow"/>
                        </a:rPr>
                        <a:t>000,00 </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bl>
          </a:graphicData>
        </a:graphic>
      </p:graphicFrame>
      <p:graphicFrame>
        <p:nvGraphicFramePr>
          <p:cNvPr id="62" name=""/>
          <p:cNvGraphicFramePr/>
          <p:nvPr/>
        </p:nvGraphicFramePr>
        <p:xfrm>
          <a:off x="4320" y="10325520"/>
          <a:ext cx="7777080" cy="488880"/>
        </p:xfrm>
        <a:graphic>
          <a:graphicData uri="http://schemas.openxmlformats.org/drawingml/2006/table">
            <a:tbl>
              <a:tblPr/>
              <a:tblGrid>
                <a:gridCol w="7777440"/>
              </a:tblGrid>
              <a:tr h="216000">
                <a:tc>
                  <a:txBody>
                    <a:bodyPr lIns="36000" rIns="36000" anchor="ctr">
                      <a:noAutofit/>
                    </a:bodyPr>
                    <a:p>
                      <a:pPr algn="ctr">
                        <a:lnSpc>
                          <a:spcPct val="100000"/>
                        </a:lnSpc>
                      </a:pPr>
                      <a:r>
                        <a:rPr b="0" lang="pt-PT" sz="1000" spc="-1" strike="noStrike">
                          <a:solidFill>
                            <a:srgbClr val="ffffff"/>
                          </a:solidFill>
                          <a:latin typeface="David"/>
                        </a:rPr>
                        <a:t>CONTACTS</a:t>
                      </a:r>
                      <a:endParaRPr b="0" lang="pt-PT" sz="1000" spc="-1" strike="noStrike">
                        <a:solidFill>
                          <a:srgbClr val="ffffff"/>
                        </a:solidFill>
                        <a:latin typeface="Arial"/>
                      </a:endParaRPr>
                    </a:p>
                  </a:txBody>
                  <a:tcPr anchor="ctr"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solidFill>
                      <a:srgbClr val="1d28ec"/>
                    </a:solidFill>
                  </a:tcPr>
                </a:tc>
              </a:tr>
              <a:tr h="206280">
                <a:tc>
                  <a:txBody>
                    <a:bodyPr lIns="36000" rIns="36000" anchor="t">
                      <a:noAutofit/>
                    </a:bodyPr>
                    <a:p>
                      <a:pPr algn="ctr">
                        <a:lnSpc>
                          <a:spcPct val="100000"/>
                        </a:lnSpc>
                      </a:pPr>
                      <a:r>
                        <a:rPr b="0" i="1" lang="pt-PT" sz="1000" spc="-1" strike="noStrike">
                          <a:solidFill>
                            <a:srgbClr val="ffffff"/>
                          </a:solidFill>
                          <a:latin typeface="Arial Narrow"/>
                          <a:ea typeface="Microsoft YaHei"/>
                        </a:rPr>
                        <a:t>Av 5 de Outubro | Apartado 014104 | 1064 - 002 Lisboa | Lisboa |Portugal |  </a:t>
                      </a:r>
                      <a:r>
                        <a:rPr b="0" lang="pt-PT" sz="800" spc="-1" strike="noStrike">
                          <a:solidFill>
                            <a:srgbClr val="f97c00"/>
                          </a:solidFill>
                          <a:latin typeface="Verdana"/>
                          <a:ea typeface="Microsoft YaHei"/>
                        </a:rPr>
                        <a:t>☎</a:t>
                      </a:r>
                      <a:r>
                        <a:rPr b="0" i="1" lang="pt-PT" sz="1000" spc="-1" strike="noStrike">
                          <a:solidFill>
                            <a:srgbClr val="ffffff"/>
                          </a:solidFill>
                          <a:latin typeface="Arial Narrow"/>
                          <a:ea typeface="Microsoft YaHei"/>
                        </a:rPr>
                        <a:t>+351 – 962 480 094  | cargo@boxtravel.eu | www.boxtravel.eu</a:t>
                      </a:r>
                      <a:endParaRPr b="0" lang="pt-PT" sz="1000" spc="-1" strike="noStrike">
                        <a:solidFill>
                          <a:srgbClr val="ffffff"/>
                        </a:solidFill>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solidFill>
                      <a:srgbClr val="1d28ec"/>
                    </a:solidFill>
                  </a:tcPr>
                </a:tc>
              </a:tr>
            </a:tbl>
          </a:graphicData>
        </a:graphic>
      </p:graphicFrame>
      <p:sp>
        <p:nvSpPr>
          <p:cNvPr id="63" name=""/>
          <p:cNvSpPr/>
          <p:nvPr/>
        </p:nvSpPr>
        <p:spPr>
          <a:xfrm flipV="1">
            <a:off x="0" y="-5040"/>
            <a:ext cx="3417840" cy="1256040"/>
          </a:xfrm>
          <a:prstGeom prst="rtTriangle">
            <a:avLst/>
          </a:prstGeom>
          <a:solidFill>
            <a:srgbClr val="ffffff"/>
          </a:solidFill>
          <a:ln w="0">
            <a:solidFill>
              <a:srgbClr val="ffffff"/>
            </a:solidFill>
          </a:ln>
        </p:spPr>
        <p:style>
          <a:lnRef idx="0"/>
          <a:fillRef idx="0"/>
          <a:effectRef idx="0"/>
          <a:fontRef idx="minor"/>
        </p:style>
        <p:txBody>
          <a:bodyPr lIns="90000" rIns="90000" tIns="45000" bIns="45000" anchor="ctr">
            <a:noAutofit/>
          </a:bodyPr>
          <a:p>
            <a:pPr>
              <a:lnSpc>
                <a:spcPct val="100000"/>
              </a:lnSpc>
            </a:pPr>
            <a:endParaRPr b="0" lang="pt-PT" sz="1800" spc="-1" strike="noStrike">
              <a:solidFill>
                <a:srgbClr val="000000"/>
              </a:solidFill>
              <a:latin typeface="Arial"/>
            </a:endParaRPr>
          </a:p>
        </p:txBody>
      </p:sp>
      <p:sp>
        <p:nvSpPr>
          <p:cNvPr id="64" name=""/>
          <p:cNvSpPr/>
          <p:nvPr/>
        </p:nvSpPr>
        <p:spPr>
          <a:xfrm flipV="1">
            <a:off x="0" y="3507840"/>
            <a:ext cx="6297480" cy="1693800"/>
          </a:xfrm>
          <a:custGeom>
            <a:avLst/>
            <a:gdLst>
              <a:gd name="textAreaLeft" fmla="*/ 1385640 w 6297480"/>
              <a:gd name="textAreaRight" fmla="*/ 4917600 w 6297480"/>
              <a:gd name="textAreaTop" fmla="*/ 376560 h 1693800"/>
              <a:gd name="textAreaBottom" fmla="*/ 1328760 h 1693800"/>
            </a:gdLst>
            <a:ahLst/>
            <a:rect l="textAreaLeft" t="textAreaTop" r="textAreaRight" b="textAreaBottom"/>
            <a:pathLst>
              <a:path w="21600" h="21600">
                <a:moveTo>
                  <a:pt x="0" y="0"/>
                </a:moveTo>
                <a:lnTo>
                  <a:pt x="21600" y="0"/>
                </a:lnTo>
                <a:lnTo>
                  <a:pt x="16200" y="21600"/>
                </a:lnTo>
                <a:lnTo>
                  <a:pt x="5400" y="21600"/>
                </a:lnTo>
                <a:close/>
              </a:path>
            </a:pathLst>
          </a:custGeom>
          <a:solidFill>
            <a:srgbClr val="00b0f0"/>
          </a:solidFill>
          <a:ln w="0">
            <a:solidFill>
              <a:srgbClr val="00b0f0"/>
            </a:solidFill>
          </a:ln>
        </p:spPr>
        <p:style>
          <a:lnRef idx="0"/>
          <a:fillRef idx="0"/>
          <a:effectRef idx="0"/>
          <a:fontRef idx="minor"/>
        </p:style>
        <p:txBody>
          <a:bodyPr lIns="90000" rIns="90000" tIns="45000" bIns="45000" anchor="ctr">
            <a:noAutofit/>
          </a:bodyPr>
          <a:p>
            <a:pPr>
              <a:lnSpc>
                <a:spcPct val="100000"/>
              </a:lnSpc>
            </a:pPr>
            <a:endParaRPr b="0" lang="pt-PT" sz="1800" spc="-1" strike="noStrike">
              <a:solidFill>
                <a:srgbClr val="000000"/>
              </a:solidFill>
              <a:latin typeface="Arial"/>
            </a:endParaRPr>
          </a:p>
        </p:txBody>
      </p:sp>
      <p:sp>
        <p:nvSpPr>
          <p:cNvPr id="65" name=""/>
          <p:cNvSpPr/>
          <p:nvPr/>
        </p:nvSpPr>
        <p:spPr>
          <a:xfrm>
            <a:off x="72000" y="4276440"/>
            <a:ext cx="7522920" cy="90180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r>
              <a:rPr b="1" lang="pt-PT" sz="1200" spc="-1" strike="noStrike">
                <a:solidFill>
                  <a:schemeClr val="lt1"/>
                </a:solidFill>
                <a:latin typeface="Arial Narrow"/>
              </a:rPr>
              <a:t>»</a:t>
            </a:r>
            <a:r>
              <a:rPr b="0" lang="pt-PT" sz="1200" spc="-1" strike="noStrike">
                <a:solidFill>
                  <a:schemeClr val="lt1"/>
                </a:solidFill>
                <a:latin typeface="Arial Narrow"/>
              </a:rPr>
              <a:t> </a:t>
            </a:r>
            <a:r>
              <a:rPr b="0" lang="pt-PT" sz="1200" spc="-1" strike="noStrike">
                <a:solidFill>
                  <a:schemeClr val="lt1"/>
                </a:solidFill>
                <a:latin typeface="Arial Narrow"/>
                <a:ea typeface="Microsoft YaHei"/>
              </a:rPr>
              <a:t>Pour chaque</a:t>
            </a:r>
            <a:r>
              <a:rPr b="1" lang="pt-PT" sz="1200" spc="-1" strike="noStrike">
                <a:solidFill>
                  <a:srgbClr val="ff0000"/>
                </a:solidFill>
                <a:latin typeface="Arial Narrow"/>
                <a:ea typeface="Microsoft YaHei"/>
              </a:rPr>
              <a:t> xx</a:t>
            </a:r>
            <a:r>
              <a:rPr b="0" lang="pt-PT" sz="1200" spc="-1" strike="noStrike">
                <a:solidFill>
                  <a:schemeClr val="lt1"/>
                </a:solidFill>
                <a:latin typeface="Arial Narrow"/>
                <a:ea typeface="Microsoft YaHei"/>
              </a:rPr>
              <a:t> forfait acheté sur la route entre Dakar (Sénégal) et Abidjan (Côte d'Ivoire) ou entre Abidjan (Côte d'Ivoire) et Dakar (Sénégal), les clients ont droit à un séjour d'une semaine sur l'une des Îles du Cabo Verde (comprenant le transport interne au Cabo Verde et l'hébergement en pension complète).  Les départs au Cabo Verde se feront depuis la ville de Praia, par voie aérienne ou maritime. La durée du séjour sera de 6 nuits et 7 jours. Le séjour peut être prolongé moyennant des frais supplémentaires. Les clients peuvent s'inscrire pour accumuler des forfaits. Un compagnon de voyage bénéficie d'une réduction de 10%</a:t>
            </a:r>
            <a:endParaRPr b="0" lang="pt-PT" sz="1200" spc="-1" strike="noStrike">
              <a:solidFill>
                <a:srgbClr val="000000"/>
              </a:solidFill>
              <a:latin typeface="Arial"/>
            </a:endParaRPr>
          </a:p>
        </p:txBody>
      </p:sp>
      <p:sp>
        <p:nvSpPr>
          <p:cNvPr id="66" name="TextBox 8"/>
          <p:cNvSpPr/>
          <p:nvPr/>
        </p:nvSpPr>
        <p:spPr>
          <a:xfrm>
            <a:off x="78840" y="996480"/>
            <a:ext cx="7871400" cy="353340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i="1" lang="en-GB" sz="1600" spc="-1" strike="noStrike">
                <a:solidFill>
                  <a:schemeClr val="lt1"/>
                </a:solidFill>
                <a:latin typeface="Arial Narrow"/>
                <a:ea typeface="Liberation Serif;Times New Roman"/>
              </a:rPr>
              <a:t>Comprend:</a:t>
            </a:r>
            <a:endParaRPr b="0" lang="pt-PT" sz="1600" spc="-1" strike="noStrike">
              <a:solidFill>
                <a:srgbClr val="000000"/>
              </a:solidFill>
              <a:latin typeface="Arial"/>
            </a:endParaRPr>
          </a:p>
          <a:p>
            <a:pPr defTabSz="914400">
              <a:lnSpc>
                <a:spcPct val="100000"/>
              </a:lnSpc>
            </a:pPr>
            <a:r>
              <a:rPr b="1" lang="pt-PT" sz="1200" spc="-1" strike="noStrike">
                <a:solidFill>
                  <a:schemeClr val="lt1"/>
                </a:solidFill>
                <a:latin typeface="Arial Narrow"/>
                <a:ea typeface="Liberation Serif;Times New Roman"/>
              </a:rPr>
              <a:t>»</a:t>
            </a:r>
            <a:r>
              <a:rPr b="0" lang="pt-PT" sz="1200" spc="-1" strike="noStrike">
                <a:solidFill>
                  <a:schemeClr val="lt1"/>
                </a:solidFill>
                <a:latin typeface="Arial Narrow"/>
                <a:ea typeface="Liberation Serif;Times New Roman"/>
              </a:rPr>
              <a:t> </a:t>
            </a:r>
            <a:r>
              <a:rPr b="0" lang="pt-PT" sz="1200" spc="-1" strike="noStrike">
                <a:solidFill>
                  <a:schemeClr val="lt1"/>
                </a:solidFill>
                <a:latin typeface="Arial Narrow"/>
                <a:ea typeface="Microsoft YaHei"/>
              </a:rPr>
              <a:t>Voyage en avion;</a:t>
            </a:r>
            <a:endParaRPr b="0" lang="pt-PT" sz="1200" spc="-1" strike="noStrike">
              <a:solidFill>
                <a:srgbClr val="000000"/>
              </a:solidFill>
              <a:latin typeface="Arial"/>
            </a:endParaRPr>
          </a:p>
          <a:p>
            <a:pPr defTabSz="914400">
              <a:lnSpc>
                <a:spcPct val="100000"/>
              </a:lnSpc>
            </a:pPr>
            <a:r>
              <a:rPr b="1" lang="sv-SE" sz="1200" spc="-1" strike="noStrike">
                <a:solidFill>
                  <a:schemeClr val="lt1"/>
                </a:solidFill>
                <a:latin typeface="Arial Narrow"/>
                <a:ea typeface="Microsoft YaHei"/>
              </a:rPr>
              <a:t>» </a:t>
            </a:r>
            <a:r>
              <a:rPr b="0" lang="pt-PT" sz="1200" spc="-1" strike="noStrike">
                <a:solidFill>
                  <a:schemeClr val="lt1"/>
                </a:solidFill>
                <a:latin typeface="Arial Narrow"/>
                <a:ea typeface="Microsoft YaHei"/>
              </a:rPr>
              <a:t>Un (1) bagage à main pesant 8 kg;</a:t>
            </a:r>
            <a:endParaRPr b="0" lang="pt-PT" sz="1200" spc="-1" strike="noStrike">
              <a:solidFill>
                <a:srgbClr val="000000"/>
              </a:solidFill>
              <a:latin typeface="Arial"/>
            </a:endParaRPr>
          </a:p>
          <a:p>
            <a:pPr defTabSz="914400">
              <a:lnSpc>
                <a:spcPts val="1199"/>
              </a:lnSpc>
            </a:pPr>
            <a:r>
              <a:rPr b="1" lang="sv-SE" sz="1200" spc="-1" strike="noStrike">
                <a:solidFill>
                  <a:schemeClr val="lt1"/>
                </a:solidFill>
                <a:latin typeface="Arial Narrow"/>
                <a:ea typeface="Microsoft YaHei"/>
              </a:rPr>
              <a:t>»</a:t>
            </a:r>
            <a:r>
              <a:rPr b="0" lang="sv-SE" sz="1200" spc="-1" strike="noStrike">
                <a:solidFill>
                  <a:schemeClr val="lt1"/>
                </a:solidFill>
                <a:latin typeface="Arial Narrow"/>
                <a:ea typeface="Microsoft YaHei"/>
              </a:rPr>
              <a:t> Un (1) bagage aérien en soute pesant 23 kg;</a:t>
            </a:r>
            <a:endParaRPr b="0" lang="pt-PT" sz="1200" spc="-1" strike="noStrike">
              <a:solidFill>
                <a:srgbClr val="000000"/>
              </a:solidFill>
              <a:latin typeface="Arial"/>
            </a:endParaRPr>
          </a:p>
          <a:p>
            <a:pPr defTabSz="914400">
              <a:lnSpc>
                <a:spcPct val="100000"/>
              </a:lnSpc>
            </a:pPr>
            <a:r>
              <a:rPr b="1" lang="sv-SE" sz="1200" spc="-1" strike="noStrike">
                <a:solidFill>
                  <a:schemeClr val="lt1"/>
                </a:solidFill>
                <a:latin typeface="Arial Narrow"/>
                <a:ea typeface="Microsoft YaHei"/>
              </a:rPr>
              <a:t>» </a:t>
            </a:r>
            <a:r>
              <a:rPr b="0" lang="sv-SE" sz="1200" spc="-1" strike="noStrike">
                <a:solidFill>
                  <a:schemeClr val="lt1"/>
                </a:solidFill>
                <a:latin typeface="Arial Narrow"/>
                <a:ea typeface="Microsoft YaHei"/>
              </a:rPr>
              <a:t>Un (1) bagage aérien supplémentaire en soute pesant 23 kg;</a:t>
            </a:r>
            <a:endParaRPr b="0" lang="pt-PT" sz="1200" spc="-1" strike="noStrike">
              <a:solidFill>
                <a:srgbClr val="000000"/>
              </a:solidFill>
              <a:latin typeface="Arial"/>
            </a:endParaRPr>
          </a:p>
          <a:p>
            <a:pPr defTabSz="914400">
              <a:lnSpc>
                <a:spcPct val="100000"/>
              </a:lnSpc>
            </a:pPr>
            <a:r>
              <a:rPr b="1" lang="sv-SE" sz="1200" spc="-1" strike="noStrike">
                <a:solidFill>
                  <a:schemeClr val="lt1"/>
                </a:solidFill>
                <a:latin typeface="Arial Narrow"/>
                <a:ea typeface="Microsoft YaHei"/>
              </a:rPr>
              <a:t>» </a:t>
            </a:r>
            <a:r>
              <a:rPr b="0" lang="pt-PT" sz="1200" spc="-1" strike="noStrike">
                <a:solidFill>
                  <a:schemeClr val="lt1"/>
                </a:solidFill>
                <a:latin typeface="Arial Narrow"/>
                <a:ea typeface="Microsoft YaHei"/>
              </a:rPr>
              <a:t>Un (1) colis d'un poids maximum de 100 kg, par voie maritime;</a:t>
            </a:r>
            <a:endParaRPr b="0" lang="pt-PT" sz="1200" spc="-1" strike="noStrike">
              <a:solidFill>
                <a:srgbClr val="000000"/>
              </a:solidFill>
              <a:latin typeface="Arial"/>
            </a:endParaRPr>
          </a:p>
          <a:p>
            <a:pPr defTabSz="914400">
              <a:lnSpc>
                <a:spcPct val="100000"/>
              </a:lnSpc>
            </a:pPr>
            <a:r>
              <a:rPr b="1" lang="sv-SE" sz="1200" spc="-1" strike="noStrike">
                <a:solidFill>
                  <a:schemeClr val="lt1"/>
                </a:solidFill>
                <a:latin typeface="Arial Narrow"/>
                <a:ea typeface="Microsoft YaHei"/>
              </a:rPr>
              <a:t>» </a:t>
            </a:r>
            <a:r>
              <a:rPr b="0" lang="pt-PT" sz="1200" spc="-1" strike="noStrike">
                <a:solidFill>
                  <a:schemeClr val="lt1"/>
                </a:solidFill>
                <a:latin typeface="Arial Narrow"/>
                <a:ea typeface="Microsoft YaHei"/>
              </a:rPr>
              <a:t>Un (1) colis d'un poids maximum de 150 kg, par voie maritime; </a:t>
            </a:r>
            <a:endParaRPr b="0" lang="pt-PT" sz="1200" spc="-1" strike="noStrike">
              <a:solidFill>
                <a:srgbClr val="000000"/>
              </a:solidFill>
              <a:latin typeface="Arial"/>
            </a:endParaRPr>
          </a:p>
          <a:p>
            <a:pPr defTabSz="914400">
              <a:lnSpc>
                <a:spcPct val="100000"/>
              </a:lnSpc>
            </a:pPr>
            <a:r>
              <a:rPr b="1" lang="sv-SE" sz="1200" spc="-1" strike="noStrike">
                <a:solidFill>
                  <a:schemeClr val="lt1"/>
                </a:solidFill>
                <a:latin typeface="Arial Narrow"/>
                <a:ea typeface="Microsoft YaHei"/>
              </a:rPr>
              <a:t>» </a:t>
            </a:r>
            <a:r>
              <a:rPr b="0" lang="pt-PT" sz="1200" spc="-1" strike="noStrike">
                <a:solidFill>
                  <a:schemeClr val="lt1"/>
                </a:solidFill>
                <a:latin typeface="Arial Narrow"/>
                <a:ea typeface="Microsoft YaHei"/>
              </a:rPr>
              <a:t>Le Volume total de tous les colis transportés par mer ne peut excéder 1 m3.</a:t>
            </a:r>
            <a:endParaRPr b="0" lang="pt-PT" sz="1200" spc="-1" strike="noStrike">
              <a:solidFill>
                <a:srgbClr val="000000"/>
              </a:solidFill>
              <a:latin typeface="Arial"/>
            </a:endParaRPr>
          </a:p>
          <a:p>
            <a:pPr defTabSz="914400">
              <a:lnSpc>
                <a:spcPts val="1199"/>
              </a:lnSpc>
            </a:pPr>
            <a:r>
              <a:rPr b="1" lang="pt-PT" sz="1200" spc="-1" strike="noStrike">
                <a:solidFill>
                  <a:schemeClr val="lt1"/>
                </a:solidFill>
                <a:latin typeface="Arial Narrow"/>
                <a:ea typeface="Microsoft YaHei"/>
              </a:rPr>
              <a:t>»</a:t>
            </a:r>
            <a:r>
              <a:rPr b="0" lang="pt-PT" sz="1200" spc="-1" strike="noStrike">
                <a:solidFill>
                  <a:schemeClr val="lt1"/>
                </a:solidFill>
                <a:latin typeface="Arial Narrow"/>
                <a:ea typeface="Microsoft YaHei"/>
              </a:rPr>
              <a:t> Émission d'une lettre de transport pour les bagages aériens supplémentaires</a:t>
            </a:r>
            <a:endParaRPr b="0" lang="pt-PT" sz="1200" spc="-1" strike="noStrike">
              <a:solidFill>
                <a:srgbClr val="000000"/>
              </a:solidFill>
              <a:latin typeface="Arial"/>
            </a:endParaRPr>
          </a:p>
          <a:p>
            <a:pPr defTabSz="914400">
              <a:lnSpc>
                <a:spcPct val="100000"/>
              </a:lnSpc>
            </a:pPr>
            <a:r>
              <a:rPr b="1" lang="pt-PT" sz="1200" spc="-1" strike="noStrike">
                <a:solidFill>
                  <a:schemeClr val="lt1"/>
                </a:solidFill>
                <a:latin typeface="Arial Narrow"/>
                <a:ea typeface="Microsoft YaHei"/>
              </a:rPr>
              <a:t>»</a:t>
            </a:r>
            <a:r>
              <a:rPr b="0" lang="pt-PT" sz="1200" spc="-1" strike="noStrike">
                <a:solidFill>
                  <a:schemeClr val="lt1"/>
                </a:solidFill>
                <a:latin typeface="Arial Narrow"/>
                <a:ea typeface="Microsoft YaHei"/>
              </a:rPr>
              <a:t> Taxe sur les carburants;</a:t>
            </a:r>
            <a:br>
              <a:rPr sz="1200"/>
            </a:br>
            <a:r>
              <a:rPr b="1" lang="pt-PT" sz="1200" spc="-1" strike="noStrike">
                <a:solidFill>
                  <a:schemeClr val="lt1"/>
                </a:solidFill>
                <a:latin typeface="Arial Narrow"/>
                <a:ea typeface="Microsoft YaHei"/>
              </a:rPr>
              <a:t>»</a:t>
            </a:r>
            <a:r>
              <a:rPr b="0" lang="pt-PT" sz="1200" spc="-1" strike="noStrike">
                <a:solidFill>
                  <a:schemeClr val="lt1"/>
                </a:solidFill>
                <a:latin typeface="Arial Narrow"/>
                <a:ea typeface="Microsoft YaHei"/>
              </a:rPr>
              <a:t> Frais de sécurité;</a:t>
            </a:r>
            <a:br>
              <a:rPr sz="1200"/>
            </a:br>
            <a:r>
              <a:rPr b="1" lang="pt-PT" sz="1200" spc="-1" strike="noStrike">
                <a:solidFill>
                  <a:schemeClr val="lt1"/>
                </a:solidFill>
                <a:latin typeface="Arial Narrow"/>
                <a:ea typeface="Microsoft YaHei"/>
              </a:rPr>
              <a:t>»</a:t>
            </a:r>
            <a:r>
              <a:rPr b="0" lang="pt-PT" sz="1200" spc="-1" strike="noStrike">
                <a:solidFill>
                  <a:schemeClr val="lt1"/>
                </a:solidFill>
                <a:latin typeface="Arial Narrow"/>
                <a:ea typeface="Microsoft YaHei"/>
              </a:rPr>
              <a:t> Frais de gestion;</a:t>
            </a:r>
            <a:endParaRPr b="0" lang="pt-PT" sz="1200" spc="-1" strike="noStrike">
              <a:solidFill>
                <a:srgbClr val="000000"/>
              </a:solidFill>
              <a:latin typeface="Arial"/>
            </a:endParaRPr>
          </a:p>
          <a:p>
            <a:pPr defTabSz="914400">
              <a:lnSpc>
                <a:spcPct val="100000"/>
              </a:lnSpc>
            </a:pPr>
            <a:r>
              <a:rPr b="1" lang="pt-PT" sz="1200" spc="-1" strike="noStrike">
                <a:solidFill>
                  <a:schemeClr val="lt1"/>
                </a:solidFill>
                <a:latin typeface="Arial Narrow"/>
                <a:ea typeface="Microsoft YaHei"/>
              </a:rPr>
              <a:t>»</a:t>
            </a:r>
            <a:r>
              <a:rPr b="0" lang="pt-PT" sz="1200" spc="-1" strike="noStrike">
                <a:solidFill>
                  <a:schemeClr val="lt1"/>
                </a:solidFill>
                <a:latin typeface="Arial Narrow"/>
                <a:ea typeface="Microsoft YaHei"/>
              </a:rPr>
              <a:t> Assurance voyage;</a:t>
            </a:r>
            <a:endParaRPr b="0" lang="pt-PT" sz="1200" spc="-1" strike="noStrike">
              <a:solidFill>
                <a:srgbClr val="000000"/>
              </a:solidFill>
              <a:latin typeface="Arial"/>
            </a:endParaRPr>
          </a:p>
          <a:p>
            <a:pPr defTabSz="914400">
              <a:lnSpc>
                <a:spcPct val="100000"/>
              </a:lnSpc>
            </a:pPr>
            <a:r>
              <a:rPr b="1" lang="pt-PT" sz="1200" spc="-1" strike="noStrike">
                <a:solidFill>
                  <a:schemeClr val="lt1"/>
                </a:solidFill>
                <a:latin typeface="Arial Narrow"/>
                <a:ea typeface="Microsoft YaHei"/>
              </a:rPr>
              <a:t>»</a:t>
            </a:r>
            <a:r>
              <a:rPr b="0" lang="pt-PT" sz="1200" spc="-1" strike="noStrike">
                <a:solidFill>
                  <a:schemeClr val="lt1"/>
                </a:solidFill>
                <a:latin typeface="Arial Narrow"/>
                <a:ea typeface="Microsoft YaHei"/>
              </a:rPr>
              <a:t> Taxes d'aéroport;</a:t>
            </a:r>
            <a:endParaRPr b="0" lang="pt-PT" sz="1200" spc="-1" strike="noStrike">
              <a:solidFill>
                <a:srgbClr val="000000"/>
              </a:solidFill>
              <a:latin typeface="Arial"/>
            </a:endParaRPr>
          </a:p>
          <a:p>
            <a:pPr defTabSz="914400">
              <a:lnSpc>
                <a:spcPct val="100000"/>
              </a:lnSpc>
            </a:pPr>
            <a:r>
              <a:rPr b="1" lang="pt-PT" sz="1200" spc="-1" strike="noStrike">
                <a:solidFill>
                  <a:schemeClr val="lt1"/>
                </a:solidFill>
                <a:latin typeface="Arial Narrow"/>
                <a:ea typeface="Microsoft YaHei"/>
              </a:rPr>
              <a:t>»</a:t>
            </a:r>
            <a:r>
              <a:rPr b="0" lang="pt-PT" sz="1200" spc="-1" strike="noStrike">
                <a:solidFill>
                  <a:schemeClr val="lt1"/>
                </a:solidFill>
                <a:latin typeface="Arial Narrow"/>
                <a:ea typeface="Microsoft YaHei"/>
              </a:rPr>
              <a:t> Les colis sont collectés à l'origine et livrés à la destination finale (domicile ou entreprise);</a:t>
            </a:r>
            <a:endParaRPr b="0" lang="pt-PT" sz="1200" spc="-1" strike="noStrike">
              <a:solidFill>
                <a:srgbClr val="000000"/>
              </a:solidFill>
              <a:latin typeface="Arial"/>
            </a:endParaRPr>
          </a:p>
          <a:p>
            <a:pPr defTabSz="914400">
              <a:lnSpc>
                <a:spcPct val="100000"/>
              </a:lnSpc>
            </a:pPr>
            <a:r>
              <a:rPr b="1" lang="pt-PT" sz="1200" spc="-1" strike="noStrike">
                <a:solidFill>
                  <a:schemeClr val="lt1"/>
                </a:solidFill>
                <a:latin typeface="Arial Narrow"/>
                <a:ea typeface="Microsoft YaHei"/>
              </a:rPr>
              <a:t>» </a:t>
            </a:r>
            <a:r>
              <a:rPr b="0" lang="pt-PT" sz="1200" spc="-1" strike="noStrike">
                <a:solidFill>
                  <a:schemeClr val="lt1"/>
                </a:solidFill>
                <a:latin typeface="Arial Narrow"/>
                <a:ea typeface="Microsoft YaHei"/>
              </a:rPr>
              <a:t>Voyage interne au Cabo Verde en classe économique, séjour dans un hôtel trois étoiles en demi-pension.</a:t>
            </a:r>
            <a:endParaRPr b="0" lang="pt-PT" sz="1200" spc="-1" strike="noStrike">
              <a:solidFill>
                <a:srgbClr val="000000"/>
              </a:solidFill>
              <a:latin typeface="Arial"/>
            </a:endParaRPr>
          </a:p>
          <a:p>
            <a:pPr defTabSz="914400">
              <a:lnSpc>
                <a:spcPct val="100000"/>
              </a:lnSpc>
            </a:pPr>
            <a:r>
              <a:rPr b="1" lang="pt-PT" sz="1200" spc="-1" strike="noStrike">
                <a:solidFill>
                  <a:schemeClr val="lt1"/>
                </a:solidFill>
                <a:latin typeface="Arial Narrow"/>
                <a:ea typeface="Microsoft YaHei"/>
              </a:rPr>
              <a:t>» </a:t>
            </a:r>
            <a:r>
              <a:rPr b="0" lang="pt-PT" sz="1200" spc="-1" strike="noStrike">
                <a:solidFill>
                  <a:schemeClr val="lt1"/>
                </a:solidFill>
                <a:latin typeface="Arial Narrow"/>
                <a:ea typeface="Microsoft YaHei"/>
              </a:rPr>
              <a:t>Le client peut envoyer des colis supplémentaires en multiple des poids indiqués ci-dessus et le surcoût sera répercuté sur le prix du voyage à forfait.</a:t>
            </a:r>
            <a:endParaRPr b="0" lang="pt-PT" sz="1200" spc="-1" strike="noStrike">
              <a:solidFill>
                <a:srgbClr val="000000"/>
              </a:solidFill>
              <a:latin typeface="Arial"/>
            </a:endParaRPr>
          </a:p>
          <a:p>
            <a:pPr defTabSz="914400">
              <a:lnSpc>
                <a:spcPts val="1199"/>
              </a:lnSpc>
            </a:pPr>
            <a:endParaRPr b="0" lang="pt-PT" sz="1800" spc="-1" strike="noStrike">
              <a:solidFill>
                <a:srgbClr val="000000"/>
              </a:solidFill>
              <a:latin typeface="Arial"/>
            </a:endParaRPr>
          </a:p>
        </p:txBody>
      </p:sp>
      <p:sp>
        <p:nvSpPr>
          <p:cNvPr id="67" name=""/>
          <p:cNvSpPr/>
          <p:nvPr/>
        </p:nvSpPr>
        <p:spPr>
          <a:xfrm>
            <a:off x="3960000" y="5192640"/>
            <a:ext cx="3937320" cy="17535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r>
              <a:rPr b="1" i="1" lang="pt-PT" sz="1200" spc="-1" strike="noStrike">
                <a:solidFill>
                  <a:srgbClr val="000000"/>
                </a:solidFill>
                <a:latin typeface="Arial Narrow"/>
                <a:ea typeface="Lucida Sans"/>
              </a:rPr>
              <a:t>Remarques:</a:t>
            </a:r>
            <a:endParaRPr b="0" lang="pt-PT" sz="1200" spc="-1" strike="noStrike">
              <a:solidFill>
                <a:srgbClr val="000000"/>
              </a:solidFill>
              <a:latin typeface="Arial"/>
            </a:endParaRPr>
          </a:p>
          <a:p>
            <a:pPr algn="just">
              <a:lnSpc>
                <a:spcPts val="1199"/>
              </a:lnSpc>
            </a:pPr>
            <a:r>
              <a:rPr b="0" lang="pt-PT" sz="1000" spc="-1" strike="noStrike">
                <a:solidFill>
                  <a:srgbClr val="000000"/>
                </a:solidFill>
                <a:latin typeface="Arial Narrow"/>
                <a:ea typeface="Lucida Sans"/>
              </a:rPr>
              <a:t>» Tarifs sujets à changement ;</a:t>
            </a:r>
            <a:endParaRPr b="0" lang="pt-PT" sz="1000" spc="-1" strike="noStrike">
              <a:solidFill>
                <a:srgbClr val="000000"/>
              </a:solidFill>
              <a:latin typeface="Arial"/>
            </a:endParaRPr>
          </a:p>
          <a:p>
            <a:pPr algn="just">
              <a:lnSpc>
                <a:spcPts val="1199"/>
              </a:lnSpc>
            </a:pPr>
            <a:r>
              <a:rPr b="0" lang="pt-PT" sz="1000" spc="-1" strike="noStrike">
                <a:solidFill>
                  <a:srgbClr val="000000"/>
                </a:solidFill>
                <a:latin typeface="Arial Narrow"/>
                <a:ea typeface="Lucida Sans"/>
              </a:rPr>
              <a:t>» Programme soumis aux conditions générales ;</a:t>
            </a:r>
            <a:endParaRPr b="0" lang="pt-PT" sz="1000" spc="-1" strike="noStrike">
              <a:solidFill>
                <a:srgbClr val="000000"/>
              </a:solidFill>
              <a:latin typeface="Arial"/>
            </a:endParaRPr>
          </a:p>
          <a:p>
            <a:pPr algn="just">
              <a:lnSpc>
                <a:spcPts val="1199"/>
              </a:lnSpc>
            </a:pPr>
            <a:r>
              <a:rPr b="0" lang="pt-PT" sz="1000" spc="-1" strike="noStrike">
                <a:solidFill>
                  <a:srgbClr val="000000"/>
                </a:solidFill>
                <a:latin typeface="Arial Narrow"/>
                <a:ea typeface="Lucida Sans"/>
              </a:rPr>
              <a:t>» Places limitées ;</a:t>
            </a:r>
            <a:endParaRPr b="0" lang="pt-PT" sz="1000" spc="-1" strike="noStrike">
              <a:solidFill>
                <a:srgbClr val="000000"/>
              </a:solidFill>
              <a:latin typeface="Arial"/>
            </a:endParaRPr>
          </a:p>
          <a:p>
            <a:pPr algn="just">
              <a:lnSpc>
                <a:spcPts val="1199"/>
              </a:lnSpc>
            </a:pPr>
            <a:r>
              <a:rPr b="0" lang="pt-PT" sz="1000" spc="-1" strike="noStrike">
                <a:solidFill>
                  <a:srgbClr val="000000"/>
                </a:solidFill>
                <a:latin typeface="Arial Narrow"/>
                <a:ea typeface="Lucida Sans"/>
              </a:rPr>
              <a:t>» N'est pas cumulable avec d'autres offres ;</a:t>
            </a:r>
            <a:endParaRPr b="0" lang="pt-PT" sz="1000" spc="-1" strike="noStrike">
              <a:solidFill>
                <a:srgbClr val="000000"/>
              </a:solidFill>
              <a:latin typeface="Arial"/>
            </a:endParaRPr>
          </a:p>
          <a:p>
            <a:pPr algn="just">
              <a:lnSpc>
                <a:spcPts val="1199"/>
              </a:lnSpc>
            </a:pPr>
            <a:r>
              <a:rPr b="0" lang="pt-PT" sz="1000" spc="-1" strike="noStrike">
                <a:solidFill>
                  <a:srgbClr val="000000"/>
                </a:solidFill>
                <a:latin typeface="Arial Narrow"/>
                <a:ea typeface="Lucida Sans"/>
              </a:rPr>
              <a:t>» Cela ne dispense pas de consulter le programme détaillé ;</a:t>
            </a:r>
            <a:endParaRPr b="0" lang="pt-PT" sz="1000" spc="-1" strike="noStrike">
              <a:solidFill>
                <a:srgbClr val="000000"/>
              </a:solidFill>
              <a:latin typeface="Arial"/>
            </a:endParaRPr>
          </a:p>
          <a:p>
            <a:pPr algn="just">
              <a:lnSpc>
                <a:spcPts val="1199"/>
              </a:lnSpc>
            </a:pPr>
            <a:r>
              <a:rPr b="0" lang="pt-PT" sz="1000" spc="-1" strike="noStrike">
                <a:solidFill>
                  <a:srgbClr val="000000"/>
                </a:solidFill>
                <a:latin typeface="Arial Narrow"/>
                <a:ea typeface="Lucida Sans"/>
              </a:rPr>
              <a:t>» Pour faciliter l'expédition du fret sur les vols réservés, celui-ci doit être livré en colis en vrac d'une taille individuelle relativement petite ;</a:t>
            </a:r>
            <a:endParaRPr b="0" lang="pt-PT" sz="1000" spc="-1" strike="noStrike">
              <a:solidFill>
                <a:srgbClr val="000000"/>
              </a:solidFill>
              <a:latin typeface="Arial"/>
            </a:endParaRPr>
          </a:p>
          <a:p>
            <a:pPr algn="just">
              <a:lnSpc>
                <a:spcPts val="1199"/>
              </a:lnSpc>
            </a:pPr>
            <a:r>
              <a:rPr b="0" lang="pt-PT" sz="1000" spc="-1" strike="noStrike">
                <a:solidFill>
                  <a:srgbClr val="000000"/>
                </a:solidFill>
                <a:latin typeface="Arial Narrow"/>
                <a:ea typeface="Lucida Sans"/>
              </a:rPr>
              <a:t>» T/T - Temps de transit estimé par la compagnie maritime du port d'origine au port de destination, qui peut varier sans préavis ;</a:t>
            </a:r>
            <a:endParaRPr b="0" lang="pt-PT" sz="1000" spc="-1" strike="noStrike">
              <a:solidFill>
                <a:srgbClr val="000000"/>
              </a:solidFill>
              <a:latin typeface="Arial"/>
            </a:endParaRPr>
          </a:p>
          <a:p>
            <a:pPr algn="just">
              <a:lnSpc>
                <a:spcPts val="1199"/>
              </a:lnSpc>
            </a:pPr>
            <a:r>
              <a:rPr b="0" lang="pt-PT" sz="1000" spc="-1" strike="noStrike">
                <a:solidFill>
                  <a:srgbClr val="000000"/>
                </a:solidFill>
                <a:latin typeface="Arial Narrow"/>
                <a:ea typeface="Lucida Sans"/>
              </a:rPr>
              <a:t>» Le passager doit choisir une date de départ et une date de retour avec la même compagnie aérienne.</a:t>
            </a:r>
            <a:endParaRPr b="0" lang="pt-PT" sz="1000" spc="-1" strike="noStrike">
              <a:solidFill>
                <a:srgbClr val="000000"/>
              </a:solidFill>
              <a:latin typeface="Arial"/>
            </a:endParaRPr>
          </a:p>
        </p:txBody>
      </p:sp>
      <p:pic>
        <p:nvPicPr>
          <p:cNvPr id="68" name="" descr=""/>
          <p:cNvPicPr/>
          <p:nvPr/>
        </p:nvPicPr>
        <p:blipFill>
          <a:blip r:embed="rId2"/>
          <a:stretch/>
        </p:blipFill>
        <p:spPr>
          <a:xfrm>
            <a:off x="5292000" y="7274880"/>
            <a:ext cx="1629720" cy="527760"/>
          </a:xfrm>
          <a:prstGeom prst="rect">
            <a:avLst/>
          </a:prstGeom>
          <a:ln w="0">
            <a:noFill/>
          </a:ln>
        </p:spPr>
      </p:pic>
      <p:sp>
        <p:nvSpPr>
          <p:cNvPr id="69" name="Decágono 4"/>
          <p:cNvSpPr/>
          <p:nvPr/>
        </p:nvSpPr>
        <p:spPr>
          <a:xfrm>
            <a:off x="149760" y="777960"/>
            <a:ext cx="207360" cy="214560"/>
          </a:xfrm>
          <a:prstGeom prst="decagon">
            <a:avLst>
              <a:gd name="vf" fmla="val 105146"/>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r>
              <a:rPr b="0" lang="pt-PT" sz="1400" spc="-1" strike="noStrike">
                <a:solidFill>
                  <a:schemeClr val="dk1"/>
                </a:solidFill>
                <a:latin typeface="Franklin Gothic Book"/>
              </a:rPr>
              <a:t>1</a:t>
            </a:r>
            <a:endParaRPr b="0" lang="pt-PT" sz="1400" spc="-1" strike="noStrike">
              <a:solidFill>
                <a:srgbClr val="000000"/>
              </a:solidFill>
              <a:latin typeface="Arial"/>
            </a:endParaRPr>
          </a:p>
        </p:txBody>
      </p:sp>
      <p:grpSp>
        <p:nvGrpSpPr>
          <p:cNvPr id="70" name=""/>
          <p:cNvGrpSpPr/>
          <p:nvPr/>
        </p:nvGrpSpPr>
        <p:grpSpPr>
          <a:xfrm>
            <a:off x="3600000" y="1440"/>
            <a:ext cx="4344120" cy="1832760"/>
            <a:chOff x="3600000" y="1440"/>
            <a:chExt cx="4344120" cy="1832760"/>
          </a:xfrm>
        </p:grpSpPr>
        <p:grpSp>
          <p:nvGrpSpPr>
            <p:cNvPr id="71" name=""/>
            <p:cNvGrpSpPr/>
            <p:nvPr/>
          </p:nvGrpSpPr>
          <p:grpSpPr>
            <a:xfrm>
              <a:off x="3600000" y="1440"/>
              <a:ext cx="4344120" cy="1832760"/>
              <a:chOff x="3600000" y="1440"/>
              <a:chExt cx="4344120" cy="1832760"/>
            </a:xfrm>
          </p:grpSpPr>
          <p:pic>
            <p:nvPicPr>
              <p:cNvPr id="72" name="" descr=""/>
              <p:cNvPicPr/>
              <p:nvPr/>
            </p:nvPicPr>
            <p:blipFill>
              <a:blip r:embed="rId3"/>
              <a:stretch/>
            </p:blipFill>
            <p:spPr>
              <a:xfrm>
                <a:off x="4073400" y="272160"/>
                <a:ext cx="2202480" cy="1202040"/>
              </a:xfrm>
              <a:prstGeom prst="rect">
                <a:avLst/>
              </a:prstGeom>
              <a:ln w="0">
                <a:noFill/>
              </a:ln>
            </p:spPr>
          </p:pic>
          <p:sp>
            <p:nvSpPr>
              <p:cNvPr id="73" name=""/>
              <p:cNvSpPr/>
              <p:nvPr/>
            </p:nvSpPr>
            <p:spPr>
              <a:xfrm>
                <a:off x="3600000" y="1440"/>
                <a:ext cx="3058200" cy="1832760"/>
              </a:xfrm>
              <a:prstGeom prst="donut">
                <a:avLst>
                  <a:gd name="adj" fmla="val 25000"/>
                </a:avLst>
              </a:prstGeom>
              <a:solidFill>
                <a:srgbClr val="00aef0"/>
              </a:solidFill>
              <a:ln w="0">
                <a:solidFill>
                  <a:srgbClr val="00aef0"/>
                </a:solidFill>
              </a:ln>
            </p:spPr>
            <p:style>
              <a:lnRef idx="0"/>
              <a:fillRef idx="0"/>
              <a:effectRef idx="0"/>
              <a:fontRef idx="minor"/>
            </p:style>
            <p:txBody>
              <a:bodyPr lIns="90000" rIns="90000" tIns="45000" bIns="45000" anchor="ctr">
                <a:noAutofit/>
              </a:bodyPr>
              <a:p>
                <a:pPr>
                  <a:lnSpc>
                    <a:spcPct val="100000"/>
                  </a:lnSpc>
                </a:pPr>
                <a:endParaRPr b="0" lang="pt-PT" sz="1800" spc="-1" strike="noStrike">
                  <a:solidFill>
                    <a:srgbClr val="000000"/>
                  </a:solidFill>
                  <a:latin typeface="Arial"/>
                </a:endParaRPr>
              </a:p>
            </p:txBody>
          </p:sp>
          <p:sp>
            <p:nvSpPr>
              <p:cNvPr id="74" name="TextBox 7"/>
              <p:cNvSpPr/>
              <p:nvPr/>
            </p:nvSpPr>
            <p:spPr>
              <a:xfrm>
                <a:off x="6540480" y="59400"/>
                <a:ext cx="1403640" cy="45540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i="1" lang="pt-PT" sz="2400" spc="-1" strike="noStrike">
                    <a:solidFill>
                      <a:schemeClr val="lt1"/>
                    </a:solidFill>
                    <a:latin typeface="Arial Black"/>
                  </a:rPr>
                  <a:t>DESDE</a:t>
                </a:r>
                <a:endParaRPr b="0" lang="pt-PT" sz="2400" spc="-1" strike="noStrike">
                  <a:solidFill>
                    <a:srgbClr val="000000"/>
                  </a:solidFill>
                  <a:latin typeface="Arial"/>
                </a:endParaRPr>
              </a:p>
            </p:txBody>
          </p:sp>
          <p:sp>
            <p:nvSpPr>
              <p:cNvPr id="75" name="TextBox 7"/>
              <p:cNvSpPr/>
              <p:nvPr/>
            </p:nvSpPr>
            <p:spPr>
              <a:xfrm>
                <a:off x="5964480" y="719640"/>
                <a:ext cx="1954440" cy="280080"/>
              </a:xfrm>
              <a:prstGeom prst="rect">
                <a:avLst/>
              </a:prstGeom>
              <a:noFill/>
              <a:ln w="0">
                <a:noFill/>
              </a:ln>
            </p:spPr>
            <p:style>
              <a:lnRef idx="0"/>
              <a:fillRef idx="0"/>
              <a:effectRef idx="0"/>
              <a:fontRef idx="minor"/>
            </p:style>
            <p:txBody>
              <a:bodyPr lIns="90000" rIns="90000" tIns="45000" bIns="45000" anchor="b">
                <a:spAutoFit/>
              </a:bodyPr>
              <a:p>
                <a:pPr algn="r" defTabSz="914400">
                  <a:lnSpc>
                    <a:spcPts val="1500"/>
                  </a:lnSpc>
                </a:pPr>
                <a:r>
                  <a:rPr b="1" i="1" lang="pt-PT" sz="3200" spc="-1" strike="noStrike">
                    <a:solidFill>
                      <a:schemeClr val="lt1"/>
                    </a:solidFill>
                    <a:latin typeface="Felix Titling"/>
                  </a:rPr>
                  <a:t>€ </a:t>
                </a:r>
                <a:r>
                  <a:rPr b="0" lang="pt-PT" sz="3200" spc="-1" strike="noStrike">
                    <a:solidFill>
                      <a:schemeClr val="lt1"/>
                    </a:solidFill>
                    <a:latin typeface="Felix Titling"/>
                  </a:rPr>
                  <a:t>000,00</a:t>
                </a:r>
                <a:endParaRPr b="0" lang="pt-PT" sz="3200" spc="-1" strike="noStrike">
                  <a:solidFill>
                    <a:srgbClr val="000000"/>
                  </a:solidFill>
                  <a:latin typeface="Arial"/>
                </a:endParaRPr>
              </a:p>
            </p:txBody>
          </p:sp>
          <p:sp>
            <p:nvSpPr>
              <p:cNvPr id="76" name="TextBox 7"/>
              <p:cNvSpPr/>
              <p:nvPr/>
            </p:nvSpPr>
            <p:spPr>
              <a:xfrm>
                <a:off x="6417360" y="1041120"/>
                <a:ext cx="1503720" cy="272520"/>
              </a:xfrm>
              <a:prstGeom prst="rect">
                <a:avLst/>
              </a:prstGeom>
              <a:noFill/>
              <a:ln w="0">
                <a:noFill/>
              </a:ln>
            </p:spPr>
            <p:style>
              <a:lnRef idx="0"/>
              <a:fillRef idx="0"/>
              <a:effectRef idx="0"/>
              <a:fontRef idx="minor"/>
            </p:style>
            <p:txBody>
              <a:bodyPr lIns="90000" rIns="90000" tIns="45000" bIns="45000" anchor="t">
                <a:spAutoFit/>
              </a:bodyPr>
              <a:p>
                <a:pPr algn="r" defTabSz="914400">
                  <a:lnSpc>
                    <a:spcPct val="100000"/>
                  </a:lnSpc>
                </a:pPr>
                <a:r>
                  <a:rPr b="0" i="1" lang="pt-PT" sz="1200" spc="-1" strike="noStrike">
                    <a:solidFill>
                      <a:srgbClr val="ffc000"/>
                    </a:solidFill>
                    <a:latin typeface="Arial Black"/>
                  </a:rPr>
                  <a:t>Taxes incluses</a:t>
                </a:r>
                <a:endParaRPr b="0" lang="pt-PT" sz="1200" spc="-1" strike="noStrike">
                  <a:solidFill>
                    <a:srgbClr val="000000"/>
                  </a:solidFill>
                  <a:latin typeface="Arial"/>
                </a:endParaRPr>
              </a:p>
            </p:txBody>
          </p:sp>
          <p:sp>
            <p:nvSpPr>
              <p:cNvPr id="77" name="TextBox 1"/>
              <p:cNvSpPr/>
              <p:nvPr/>
            </p:nvSpPr>
            <p:spPr>
              <a:xfrm>
                <a:off x="5532480" y="1355400"/>
                <a:ext cx="2264400" cy="25740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i="1" lang="pt-PT" sz="1100" spc="-1" strike="noStrike">
                    <a:solidFill>
                      <a:schemeClr val="lt1"/>
                    </a:solidFill>
                    <a:latin typeface="Arial Black"/>
                  </a:rPr>
                  <a:t>PARIS – ABIDJAN - PARIS</a:t>
                </a:r>
                <a:endParaRPr b="0" lang="pt-PT" sz="1100" spc="-1" strike="noStrike">
                  <a:solidFill>
                    <a:srgbClr val="000000"/>
                  </a:solidFill>
                  <a:latin typeface="Arial"/>
                </a:endParaRPr>
              </a:p>
            </p:txBody>
          </p:sp>
        </p:grpSp>
        <p:sp>
          <p:nvSpPr>
            <p:cNvPr id="78" name=""/>
            <p:cNvSpPr/>
            <p:nvPr/>
          </p:nvSpPr>
          <p:spPr>
            <a:xfrm>
              <a:off x="5940000" y="144000"/>
              <a:ext cx="538200" cy="358200"/>
            </a:xfrm>
            <a:prstGeom prst="rect">
              <a:avLst/>
            </a:prstGeom>
            <a:solidFill>
              <a:srgbClr val="00b0f0"/>
            </a:solidFill>
            <a:ln w="0">
              <a:solidFill>
                <a:srgbClr val="00b0f0"/>
              </a:solidFill>
            </a:ln>
          </p:spPr>
          <p:style>
            <a:lnRef idx="0"/>
            <a:fillRef idx="0"/>
            <a:effectRef idx="0"/>
            <a:fontRef idx="minor"/>
          </p:style>
          <p:txBody>
            <a:bodyPr lIns="90000" rIns="90000" tIns="45000" bIns="45000" anchor="ctr">
              <a:noAutofit/>
            </a:bodyPr>
            <a:p>
              <a:pPr>
                <a:lnSpc>
                  <a:spcPct val="100000"/>
                </a:lnSpc>
              </a:pPr>
              <a:endParaRPr b="0" lang="pt-PT" sz="1800" spc="-1" strike="noStrike">
                <a:solidFill>
                  <a:srgbClr val="000000"/>
                </a:solidFill>
                <a:latin typeface="Arial"/>
              </a:endParaRPr>
            </a:p>
          </p:txBody>
        </p:sp>
      </p:grpSp>
      <p:sp>
        <p:nvSpPr>
          <p:cNvPr id="79" name="TextBox 11"/>
          <p:cNvSpPr/>
          <p:nvPr/>
        </p:nvSpPr>
        <p:spPr>
          <a:xfrm>
            <a:off x="7200" y="698040"/>
            <a:ext cx="4424040" cy="394560"/>
          </a:xfrm>
          <a:prstGeom prst="rect">
            <a:avLst/>
          </a:prstGeom>
          <a:noFill/>
          <a:ln w="0">
            <a:noFill/>
          </a:ln>
        </p:spPr>
        <p:style>
          <a:lnRef idx="0"/>
          <a:fillRef idx="0"/>
          <a:effectRef idx="0"/>
          <a:fontRef idx="minor"/>
        </p:style>
        <p:txBody>
          <a:bodyPr lIns="90000" rIns="90000" tIns="45000" bIns="45000" anchor="t">
            <a:spAutoFit/>
          </a:bodyPr>
          <a:p>
            <a:pPr marL="457200" defTabSz="914400">
              <a:lnSpc>
                <a:spcPct val="100000"/>
              </a:lnSpc>
            </a:pPr>
            <a:r>
              <a:rPr b="1" i="1" lang="en-GB" sz="2000" spc="-1" strike="noStrike">
                <a:solidFill>
                  <a:schemeClr val="accent6">
                    <a:lumMod val="75000"/>
                  </a:schemeClr>
                </a:solidFill>
                <a:latin typeface="Arial Narrow"/>
              </a:rPr>
              <a:t>EXCELLENCE BUSINESS </a:t>
            </a:r>
            <a:r>
              <a:rPr b="1" i="1" lang="en-GB" sz="2000" spc="-1" strike="noStrike">
                <a:solidFill>
                  <a:schemeClr val="accent2">
                    <a:lumMod val="60000"/>
                    <a:lumOff val="40000"/>
                  </a:schemeClr>
                </a:solidFill>
                <a:latin typeface="Arial Narrow"/>
              </a:rPr>
              <a:t>STANDARD</a:t>
            </a:r>
            <a:endParaRPr b="0" lang="pt-PT" sz="2000" spc="-1" strike="noStrike">
              <a:solidFill>
                <a:srgbClr val="000000"/>
              </a:solidFill>
              <a:latin typeface="Arial"/>
            </a:endParaRPr>
          </a:p>
        </p:txBody>
      </p:sp>
      <p:pic>
        <p:nvPicPr>
          <p:cNvPr id="80" name="" descr=""/>
          <p:cNvPicPr/>
          <p:nvPr/>
        </p:nvPicPr>
        <p:blipFill>
          <a:blip r:embed="rId4"/>
          <a:stretch/>
        </p:blipFill>
        <p:spPr>
          <a:xfrm>
            <a:off x="27000" y="8640"/>
            <a:ext cx="2030760" cy="495360"/>
          </a:xfrm>
          <a:prstGeom prst="rect">
            <a:avLst/>
          </a:prstGeom>
          <a:ln w="0">
            <a:noFill/>
          </a:ln>
        </p:spPr>
      </p:pic>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81" name="Imagem 3" descr=""/>
          <p:cNvPicPr/>
          <p:nvPr/>
        </p:nvPicPr>
        <p:blipFill>
          <a:blip r:embed="rId1"/>
          <a:stretch/>
        </p:blipFill>
        <p:spPr>
          <a:xfrm>
            <a:off x="0" y="0"/>
            <a:ext cx="7944120" cy="9135360"/>
          </a:xfrm>
          <a:prstGeom prst="rect">
            <a:avLst/>
          </a:prstGeom>
          <a:ln w="0">
            <a:noFill/>
          </a:ln>
        </p:spPr>
      </p:pic>
      <p:sp>
        <p:nvSpPr>
          <p:cNvPr id="82" name="Right Triangle 40"/>
          <p:cNvSpPr/>
          <p:nvPr/>
        </p:nvSpPr>
        <p:spPr>
          <a:xfrm flipV="1">
            <a:off x="0" y="-16200"/>
            <a:ext cx="7944120" cy="5687640"/>
          </a:xfrm>
          <a:prstGeom prst="rtTriangle">
            <a:avLst/>
          </a:prstGeom>
          <a:solidFill>
            <a:srgbClr val="00b0f0"/>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pt-PT" sz="1800" spc="-1" strike="noStrike">
              <a:solidFill>
                <a:schemeClr val="lt1"/>
              </a:solidFill>
              <a:latin typeface="Franklin Gothic Book"/>
            </a:endParaRPr>
          </a:p>
        </p:txBody>
      </p:sp>
      <p:sp>
        <p:nvSpPr>
          <p:cNvPr id="83" name="Right Triangle 41"/>
          <p:cNvSpPr/>
          <p:nvPr/>
        </p:nvSpPr>
        <p:spPr>
          <a:xfrm flipH="1" flipV="1">
            <a:off x="-7920" y="0"/>
            <a:ext cx="7944120" cy="2648880"/>
          </a:xfrm>
          <a:prstGeom prst="rtTriangle">
            <a:avLst/>
          </a:prstGeom>
          <a:solidFill>
            <a:srgbClr val="00b0f0"/>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pt-PT" sz="1800" spc="-1" strike="noStrike">
              <a:solidFill>
                <a:schemeClr val="lt1"/>
              </a:solidFill>
              <a:latin typeface="Franklin Gothic Book"/>
            </a:endParaRPr>
          </a:p>
        </p:txBody>
      </p:sp>
      <p:sp>
        <p:nvSpPr>
          <p:cNvPr id="84" name="TextBox 9"/>
          <p:cNvSpPr/>
          <p:nvPr/>
        </p:nvSpPr>
        <p:spPr>
          <a:xfrm>
            <a:off x="5040" y="1152360"/>
            <a:ext cx="7897680" cy="5758920"/>
          </a:xfrm>
          <a:prstGeom prst="rect">
            <a:avLst/>
          </a:prstGeom>
          <a:noFill/>
          <a:ln w="0">
            <a:noFill/>
          </a:ln>
        </p:spPr>
        <p:style>
          <a:lnRef idx="0"/>
          <a:fillRef idx="0"/>
          <a:effectRef idx="0"/>
          <a:fontRef idx="minor"/>
        </p:style>
        <p:txBody>
          <a:bodyPr lIns="90000" rIns="90000" tIns="45000" bIns="45000" anchor="t">
            <a:spAutoFit/>
          </a:bodyPr>
          <a:p>
            <a:pPr>
              <a:lnSpc>
                <a:spcPct val="100000"/>
              </a:lnSpc>
            </a:pPr>
            <a:r>
              <a:rPr b="1" i="1" lang="en-GB" sz="1200" spc="-1" strike="noStrike">
                <a:solidFill>
                  <a:schemeClr val="dk1"/>
                </a:solidFill>
                <a:latin typeface="Arial Narrow"/>
                <a:ea typeface="Microsoft YaHei"/>
              </a:rPr>
              <a:t>INFORMATIONS COMPLÉMENTAIRES:</a:t>
            </a:r>
            <a:endParaRPr b="0" lang="pt-PT" sz="1200" spc="-1" strike="noStrike">
              <a:solidFill>
                <a:srgbClr val="000000"/>
              </a:solidFill>
              <a:latin typeface="Arial"/>
            </a:endParaRPr>
          </a:p>
          <a:p>
            <a:pPr>
              <a:lnSpc>
                <a:spcPct val="100000"/>
              </a:lnSpc>
            </a:pPr>
            <a:r>
              <a:rPr b="1" lang="en-GB" sz="1200" spc="-1" strike="noStrike">
                <a:solidFill>
                  <a:schemeClr val="dk1"/>
                </a:solidFill>
                <a:latin typeface="Arial Narrow"/>
                <a:ea typeface="Microsoft YaHei"/>
              </a:rPr>
              <a:t>» </a:t>
            </a:r>
            <a:r>
              <a:rPr b="0" lang="en-GB" sz="1200" spc="-1" strike="noStrike">
                <a:solidFill>
                  <a:schemeClr val="dk1"/>
                </a:solidFill>
                <a:latin typeface="Arial Narrow"/>
                <a:ea typeface="Microsoft YaHei"/>
              </a:rPr>
              <a:t>Tarifs sujets à changement;</a:t>
            </a:r>
            <a:endParaRPr b="0" lang="pt-PT" sz="1200" spc="-1" strike="noStrike">
              <a:solidFill>
                <a:srgbClr val="000000"/>
              </a:solidFill>
              <a:latin typeface="Arial"/>
            </a:endParaRPr>
          </a:p>
          <a:p>
            <a:pPr>
              <a:lnSpc>
                <a:spcPct val="100000"/>
              </a:lnSpc>
            </a:pPr>
            <a:r>
              <a:rPr b="1" lang="pt-PT" sz="1200" spc="-1" strike="noStrike">
                <a:solidFill>
                  <a:schemeClr val="dk1"/>
                </a:solidFill>
                <a:latin typeface="Arial Narrow"/>
                <a:ea typeface="Microsoft YaHei"/>
              </a:rPr>
              <a:t>» </a:t>
            </a:r>
            <a:r>
              <a:rPr b="0" lang="pt-PT" sz="1200" spc="-1" strike="noStrike">
                <a:solidFill>
                  <a:schemeClr val="dk1"/>
                </a:solidFill>
                <a:latin typeface="Arial Narrow"/>
                <a:ea typeface="Microsoft YaHei"/>
              </a:rPr>
              <a:t>Programme soumis aux conditions générales;</a:t>
            </a:r>
            <a:endParaRPr b="0" lang="pt-PT" sz="1200" spc="-1" strike="noStrike">
              <a:solidFill>
                <a:srgbClr val="000000"/>
              </a:solidFill>
              <a:latin typeface="Arial"/>
            </a:endParaRPr>
          </a:p>
          <a:p>
            <a:pPr defTabSz="914400">
              <a:lnSpc>
                <a:spcPct val="100000"/>
              </a:lnSpc>
            </a:pPr>
            <a:r>
              <a:rPr b="1" lang="en-GB" sz="1200" spc="-1" strike="noStrike">
                <a:solidFill>
                  <a:schemeClr val="dk1"/>
                </a:solidFill>
                <a:latin typeface="Arial Narrow"/>
                <a:ea typeface="Microsoft YaHei"/>
              </a:rPr>
              <a:t>» </a:t>
            </a:r>
            <a:r>
              <a:rPr b="0" lang="en-GB" sz="1200" spc="-1" strike="noStrike">
                <a:solidFill>
                  <a:schemeClr val="dk1"/>
                </a:solidFill>
                <a:latin typeface="Arial Narrow"/>
                <a:ea typeface="Microsoft YaHei"/>
              </a:rPr>
              <a:t>Places limitées</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ea typeface="Microsoft YaHei"/>
              </a:rPr>
              <a:t>» </a:t>
            </a:r>
            <a:r>
              <a:rPr b="0" lang="pt-PT" sz="1200" spc="-1" strike="noStrike">
                <a:solidFill>
                  <a:schemeClr val="dk1"/>
                </a:solidFill>
                <a:latin typeface="Arial Narrow"/>
                <a:ea typeface="Microsoft YaHei"/>
              </a:rPr>
              <a:t>Cela peut ne pas être cumulable avec d'autres offres;</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ea typeface="Microsoft YaHei"/>
              </a:rPr>
              <a:t>» </a:t>
            </a:r>
            <a:r>
              <a:rPr b="0" lang="pt-PT" sz="1200" spc="-1" strike="noStrike">
                <a:solidFill>
                  <a:schemeClr val="dk1"/>
                </a:solidFill>
                <a:latin typeface="Arial Narrow"/>
                <a:ea typeface="Microsoft YaHei"/>
              </a:rPr>
              <a:t>Cela ne dispense pas de consulter le programme détaillé;</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ea typeface="Microsoft YaHei"/>
              </a:rPr>
              <a:t>» </a:t>
            </a:r>
            <a:r>
              <a:rPr b="0" lang="pt-PT" sz="1200" spc="-1" strike="noStrike">
                <a:solidFill>
                  <a:schemeClr val="dk1"/>
                </a:solidFill>
                <a:latin typeface="Arial Narrow"/>
                <a:ea typeface="Microsoft YaHei"/>
              </a:rPr>
              <a:t>Chaque passager a le droit d'envoyer ses bagages de trois manières différentes : par voie aérienne accompagné en soute, par voie aérienne non accompagné et par voie maritime non accompagné;</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ea typeface="Microsoft YaHei"/>
              </a:rPr>
              <a:t>» </a:t>
            </a:r>
            <a:r>
              <a:rPr b="0" lang="pt-PT" sz="1200" spc="-1" strike="noStrike">
                <a:solidFill>
                  <a:schemeClr val="dk1"/>
                </a:solidFill>
                <a:latin typeface="Arial Narrow"/>
                <a:ea typeface="Microsoft YaHei"/>
              </a:rPr>
              <a:t>Le poids/volume des bagages en mode aérien accompagné dépend exclusivement de la politique de chaque compagnie aérienne.</a:t>
            </a:r>
            <a:endParaRPr b="0" lang="pt-PT" sz="1200" spc="-1" strike="noStrike">
              <a:solidFill>
                <a:srgbClr val="000000"/>
              </a:solidFill>
              <a:latin typeface="Arial"/>
            </a:endParaRPr>
          </a:p>
          <a:p>
            <a:pPr defTabSz="914400">
              <a:lnSpc>
                <a:spcPct val="100000"/>
              </a:lnSpc>
            </a:pPr>
            <a:endParaRPr b="0" lang="pt-PT" sz="1200" spc="-1" strike="noStrike">
              <a:solidFill>
                <a:srgbClr val="000000"/>
              </a:solidFill>
              <a:latin typeface="Arial"/>
            </a:endParaRPr>
          </a:p>
          <a:p>
            <a:pPr defTabSz="914400">
              <a:lnSpc>
                <a:spcPct val="100000"/>
              </a:lnSpc>
            </a:pPr>
            <a:r>
              <a:rPr b="1" i="1" lang="en-GB" sz="1200" spc="-1" strike="noStrike">
                <a:solidFill>
                  <a:schemeClr val="dk1"/>
                </a:solidFill>
                <a:latin typeface="Arial Narrow"/>
                <a:ea typeface="Microsoft YaHei"/>
              </a:rPr>
              <a:t>Bagages par mer:</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ea typeface="Microsoft YaHei"/>
              </a:rPr>
              <a:t>»</a:t>
            </a:r>
            <a:r>
              <a:rPr b="0" lang="pt-PT" sz="1200" spc="-1" strike="noStrike">
                <a:solidFill>
                  <a:schemeClr val="dk1"/>
                </a:solidFill>
                <a:latin typeface="Arial Narrow"/>
                <a:ea typeface="Microsoft YaHei"/>
              </a:rPr>
              <a:t> Pour que le fret soit accepté sous la rubrique « effets personnels », il doit être palettisé et bien identifié;</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ea typeface="Microsoft YaHei"/>
              </a:rPr>
              <a:t>»</a:t>
            </a:r>
            <a:r>
              <a:rPr b="0" lang="pt-PT" sz="1200" spc="-1" strike="noStrike">
                <a:solidFill>
                  <a:schemeClr val="dk1"/>
                </a:solidFill>
                <a:latin typeface="Arial Narrow"/>
                <a:ea typeface="Microsoft YaHei"/>
              </a:rPr>
              <a:t> L'assurance transport est facultative et n'est émise que sur demande écrite avant la clôture de l'expédition;</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ea typeface="Microsoft YaHei"/>
              </a:rPr>
              <a:t>»</a:t>
            </a:r>
            <a:r>
              <a:rPr b="0" lang="pt-PT" sz="1200" spc="-1" strike="noStrike">
                <a:solidFill>
                  <a:schemeClr val="dk1"/>
                </a:solidFill>
                <a:latin typeface="Arial Narrow"/>
                <a:ea typeface="Microsoft YaHei"/>
              </a:rPr>
              <a:t> Les charges fragiles et non superposées, car elles limitent l'espace de chargement en ce sens qu’elles ne peuvent pas transporter d'autres charges par-dessus, seront facturées à une hauteur de 2,20 mètres. Veuillez en tenir compte lors du calcul du transport;</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ea typeface="Microsoft YaHei"/>
              </a:rPr>
              <a:t>»</a:t>
            </a:r>
            <a:r>
              <a:rPr b="0" lang="pt-PT" sz="1200" spc="-1" strike="noStrike">
                <a:solidFill>
                  <a:schemeClr val="dk1"/>
                </a:solidFill>
                <a:latin typeface="Arial Narrow"/>
                <a:ea typeface="Microsoft YaHei"/>
              </a:rPr>
              <a:t> T/T est le temps de transit estimé par la compagnie maritime du port d'origine au port de destination et peut varier sans préavis;</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ea typeface="Microsoft YaHei"/>
              </a:rPr>
              <a:t>»</a:t>
            </a:r>
            <a:r>
              <a:rPr b="0" lang="pt-PT" sz="1200" spc="-1" strike="noStrike">
                <a:solidFill>
                  <a:schemeClr val="dk1"/>
                </a:solidFill>
                <a:latin typeface="Arial Narrow"/>
                <a:ea typeface="Microsoft YaHei"/>
              </a:rPr>
              <a:t> Pour plus d'informations sur les définitions des frais supplémentaires, veuillez visiter notre site Web à l'adresse www.multimar.pt/glossário/;</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ea typeface="Microsoft YaHei"/>
              </a:rPr>
              <a:t>»</a:t>
            </a:r>
            <a:r>
              <a:rPr b="0" lang="pt-PT" sz="1200" spc="-1" strike="noStrike">
                <a:solidFill>
                  <a:schemeClr val="dk1"/>
                </a:solidFill>
                <a:latin typeface="Arial Narrow"/>
                <a:ea typeface="Microsoft YaHei"/>
              </a:rPr>
              <a:t> L'assurance transport ne sera souscrite que sur demande écrite préalable auprès de BOX TRAVEL.</a:t>
            </a:r>
            <a:endParaRPr b="0" lang="pt-PT" sz="1200" spc="-1" strike="noStrike">
              <a:solidFill>
                <a:srgbClr val="000000"/>
              </a:solidFill>
              <a:latin typeface="Arial"/>
            </a:endParaRPr>
          </a:p>
          <a:p>
            <a:pPr defTabSz="914400">
              <a:lnSpc>
                <a:spcPct val="100000"/>
              </a:lnSpc>
            </a:pPr>
            <a:r>
              <a:rPr b="1" lang="pt-PT" sz="1200" spc="-1" strike="noStrike">
                <a:solidFill>
                  <a:schemeClr val="dk1"/>
                </a:solidFill>
                <a:latin typeface="Arial Narrow"/>
                <a:ea typeface="Microsoft YaHei"/>
              </a:rPr>
              <a:t>»</a:t>
            </a:r>
            <a:r>
              <a:rPr b="0" lang="pt-PT" sz="1200" spc="-1" strike="noStrike">
                <a:solidFill>
                  <a:schemeClr val="dk1"/>
                </a:solidFill>
                <a:latin typeface="Arial Narrow"/>
                <a:ea typeface="Microsoft YaHei"/>
              </a:rPr>
              <a:t> </a:t>
            </a:r>
            <a:r>
              <a:rPr b="0" lang="en-US" sz="1200" spc="-1" strike="noStrike">
                <a:solidFill>
                  <a:schemeClr val="dk1"/>
                </a:solidFill>
                <a:latin typeface="Arial Narrow"/>
                <a:ea typeface="Microsoft YaHei"/>
              </a:rPr>
              <a:t>Conditions Générales de Transport:</a:t>
            </a:r>
            <a:endParaRPr b="0" lang="pt-PT" sz="1200" spc="-1" strike="noStrike">
              <a:solidFill>
                <a:srgbClr val="000000"/>
              </a:solidFill>
              <a:latin typeface="Arial"/>
            </a:endParaRPr>
          </a:p>
          <a:p>
            <a:pPr defTabSz="914400">
              <a:lnSpc>
                <a:spcPct val="100000"/>
              </a:lnSpc>
            </a:pPr>
            <a:r>
              <a:rPr b="0" lang="pt-PT" sz="1200" spc="-1" strike="noStrike">
                <a:solidFill>
                  <a:schemeClr val="lt1">
                    <a:lumMod val="85000"/>
                  </a:schemeClr>
                </a:solidFill>
                <a:latin typeface="Arial Narrow"/>
                <a:ea typeface="Microsoft YaHei"/>
              </a:rPr>
              <a:t>■ </a:t>
            </a:r>
            <a:r>
              <a:rPr b="0" lang="pt-PT" sz="1200" spc="-1" strike="noStrike">
                <a:solidFill>
                  <a:schemeClr val="dk1"/>
                </a:solidFill>
                <a:latin typeface="Arial Narrow"/>
                <a:ea typeface="Microsoft YaHei"/>
              </a:rPr>
              <a:t>Poids/Volume : les bagages ne doivent pas dépasser 1 m3 ou 1 tonne comme indiqué dans l'offre;</a:t>
            </a:r>
            <a:endParaRPr b="0" lang="pt-PT" sz="1200" spc="-1" strike="noStrike">
              <a:solidFill>
                <a:srgbClr val="000000"/>
              </a:solidFill>
              <a:latin typeface="Arial"/>
            </a:endParaRPr>
          </a:p>
          <a:p>
            <a:pPr defTabSz="914400">
              <a:lnSpc>
                <a:spcPct val="100000"/>
              </a:lnSpc>
            </a:pPr>
            <a:r>
              <a:rPr b="0" lang="pt-PT" sz="1200" spc="-1" strike="noStrike">
                <a:solidFill>
                  <a:schemeClr val="lt1">
                    <a:lumMod val="85000"/>
                  </a:schemeClr>
                </a:solidFill>
                <a:latin typeface="Arial Narrow"/>
                <a:ea typeface="Microsoft YaHei"/>
              </a:rPr>
              <a:t>■ </a:t>
            </a:r>
            <a:r>
              <a:rPr b="0" lang="pt-PT" sz="1200" spc="-1" strike="noStrike">
                <a:solidFill>
                  <a:schemeClr val="dk1"/>
                </a:solidFill>
                <a:latin typeface="Arial Narrow"/>
                <a:ea typeface="Microsoft YaHei"/>
              </a:rPr>
              <a:t>Occupation : les bagages ne doivent pas dépasser les dimensions linéaires indiquées dans l'offre;</a:t>
            </a:r>
            <a:endParaRPr b="0" lang="pt-PT" sz="1200" spc="-1" strike="noStrike">
              <a:solidFill>
                <a:srgbClr val="000000"/>
              </a:solidFill>
              <a:latin typeface="Arial"/>
            </a:endParaRPr>
          </a:p>
          <a:p>
            <a:pPr defTabSz="914400">
              <a:lnSpc>
                <a:spcPct val="100000"/>
              </a:lnSpc>
            </a:pPr>
            <a:r>
              <a:rPr b="0" lang="pt-PT" sz="1200" spc="-1" strike="noStrike">
                <a:solidFill>
                  <a:schemeClr val="lt1">
                    <a:lumMod val="85000"/>
                  </a:schemeClr>
                </a:solidFill>
                <a:latin typeface="Arial Narrow"/>
                <a:ea typeface="Microsoft YaHei"/>
              </a:rPr>
              <a:t>■</a:t>
            </a:r>
            <a:r>
              <a:rPr b="0" lang="pt-PT" sz="1200" spc="-1" strike="noStrike">
                <a:solidFill>
                  <a:schemeClr val="dk1"/>
                </a:solidFill>
                <a:latin typeface="Arial Narrow"/>
                <a:ea typeface="Microsoft YaHei"/>
              </a:rPr>
              <a:t> </a:t>
            </a:r>
            <a:r>
              <a:rPr b="0" lang="en-US" sz="1200" spc="-1" strike="noStrike">
                <a:solidFill>
                  <a:schemeClr val="dk1"/>
                </a:solidFill>
                <a:latin typeface="Arial Narrow"/>
                <a:ea typeface="Microsoft YaHei"/>
              </a:rPr>
              <a:t>Les colis présentant des dimensions ou un poids supplémentaires sont soumis à des frais supplémentaires. BOX TRAVEL confirmera le montant après vérification des caractéristiques du bagage.</a:t>
            </a:r>
            <a:endParaRPr b="0" lang="pt-PT" sz="1200" spc="-1" strike="noStrike">
              <a:solidFill>
                <a:srgbClr val="000000"/>
              </a:solidFill>
              <a:latin typeface="Arial"/>
            </a:endParaRPr>
          </a:p>
          <a:p>
            <a:pPr marL="457200" defTabSz="914400">
              <a:lnSpc>
                <a:spcPct val="100000"/>
              </a:lnSpc>
            </a:pPr>
            <a:endParaRPr b="0" lang="pt-PT" sz="1200" spc="-1" strike="noStrike">
              <a:solidFill>
                <a:srgbClr val="000000"/>
              </a:solidFill>
              <a:latin typeface="Arial"/>
            </a:endParaRPr>
          </a:p>
          <a:p>
            <a:pPr marL="457200" defTabSz="914400">
              <a:lnSpc>
                <a:spcPct val="100000"/>
              </a:lnSpc>
            </a:pPr>
            <a:r>
              <a:rPr b="1" lang="pt-PT" sz="1200" spc="-1" strike="noStrike">
                <a:solidFill>
                  <a:schemeClr val="dk1"/>
                </a:solidFill>
                <a:latin typeface="Arial Narrow"/>
                <a:ea typeface="Microsoft YaHei"/>
              </a:rPr>
              <a:t>»</a:t>
            </a:r>
            <a:r>
              <a:rPr b="0" lang="pt-PT" sz="1200" spc="-1" strike="noStrike">
                <a:solidFill>
                  <a:schemeClr val="dk1"/>
                </a:solidFill>
                <a:latin typeface="Arial Narrow"/>
                <a:ea typeface="Microsoft YaHei"/>
              </a:rPr>
              <a:t> Tout autre concept de facturation non mentionné dans cette offre n'est pas inclus;</a:t>
            </a:r>
            <a:endParaRPr b="0" lang="pt-PT" sz="1200" spc="-1" strike="noStrike">
              <a:solidFill>
                <a:srgbClr val="000000"/>
              </a:solidFill>
              <a:latin typeface="Arial"/>
            </a:endParaRPr>
          </a:p>
          <a:p>
            <a:pPr marL="457200" defTabSz="914400">
              <a:lnSpc>
                <a:spcPct val="100000"/>
              </a:lnSpc>
            </a:pPr>
            <a:r>
              <a:rPr b="1" lang="pt-PT" sz="1200" spc="-1" strike="noStrike">
                <a:solidFill>
                  <a:schemeClr val="dk1"/>
                </a:solidFill>
                <a:latin typeface="Arial Narrow"/>
                <a:ea typeface="Microsoft YaHei"/>
              </a:rPr>
              <a:t>»</a:t>
            </a:r>
            <a:r>
              <a:rPr b="0" lang="pt-PT" sz="1200" spc="-1" strike="noStrike">
                <a:solidFill>
                  <a:schemeClr val="dk1"/>
                </a:solidFill>
                <a:latin typeface="Arial Narrow"/>
                <a:ea typeface="Microsoft YaHei"/>
              </a:rPr>
              <a:t> Les éventuels retards, arrêts, stockages et contrôles supplémentaires seront facturés s'ils ne sont pas explicitement inclus dans le devis fourni;</a:t>
            </a:r>
            <a:endParaRPr b="0" lang="pt-PT" sz="1200" spc="-1" strike="noStrike">
              <a:solidFill>
                <a:srgbClr val="000000"/>
              </a:solidFill>
              <a:latin typeface="Arial"/>
            </a:endParaRPr>
          </a:p>
          <a:p>
            <a:pPr marL="457200" defTabSz="914400">
              <a:lnSpc>
                <a:spcPct val="100000"/>
              </a:lnSpc>
            </a:pPr>
            <a:r>
              <a:rPr b="1" lang="pt-PT" sz="1200" spc="-1" strike="noStrike">
                <a:solidFill>
                  <a:schemeClr val="dk1"/>
                </a:solidFill>
                <a:latin typeface="Arial Narrow"/>
                <a:ea typeface="Microsoft YaHei"/>
              </a:rPr>
              <a:t>»</a:t>
            </a:r>
            <a:r>
              <a:rPr b="0" lang="pt-PT" sz="1200" spc="-1" strike="noStrike">
                <a:solidFill>
                  <a:schemeClr val="dk1"/>
                </a:solidFill>
                <a:latin typeface="Arial Narrow"/>
                <a:ea typeface="Microsoft YaHei"/>
              </a:rPr>
              <a:t> Il est entendu et convenu que le client sera responsable du fret et des frais supplémentaires applicables aux réservations et expéditions effectuées conformément à ce devis ou contrat, même si la société concernée n'est pas répertoriée comme exécuteur de la réservation, expéditeur/destinataire ou autre partie sur le connaissement.</a:t>
            </a:r>
            <a:endParaRPr b="0" lang="pt-PT" sz="1200" spc="-1" strike="noStrike">
              <a:solidFill>
                <a:srgbClr val="000000"/>
              </a:solidFill>
              <a:latin typeface="Arial"/>
            </a:endParaRPr>
          </a:p>
        </p:txBody>
      </p:sp>
      <p:sp>
        <p:nvSpPr>
          <p:cNvPr id="85" name="Rectângulo 1"/>
          <p:cNvSpPr/>
          <p:nvPr/>
        </p:nvSpPr>
        <p:spPr>
          <a:xfrm rot="16200000">
            <a:off x="7422120" y="10155240"/>
            <a:ext cx="1072440" cy="36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4280" bIns="-44280" anchor="ctr">
            <a:noAutofit/>
          </a:bodyPr>
          <a:p>
            <a:pPr algn="ctr" defTabSz="914400">
              <a:lnSpc>
                <a:spcPct val="100000"/>
              </a:lnSpc>
            </a:pPr>
            <a:r>
              <a:rPr b="0" lang="pt-PT" sz="800" spc="-1" strike="noStrike">
                <a:solidFill>
                  <a:schemeClr val="lt1"/>
                </a:solidFill>
                <a:latin typeface="Franklin Gothic Book"/>
              </a:rPr>
              <a:t>Pack-007-Ref.CV-23</a:t>
            </a:r>
            <a:endParaRPr b="0" lang="pt-PT" sz="800" spc="-1" strike="noStrike">
              <a:solidFill>
                <a:srgbClr val="000000"/>
              </a:solidFill>
              <a:latin typeface="Arial"/>
            </a:endParaRPr>
          </a:p>
        </p:txBody>
      </p:sp>
      <p:graphicFrame>
        <p:nvGraphicFramePr>
          <p:cNvPr id="86" name="Table 2"/>
          <p:cNvGraphicFramePr/>
          <p:nvPr/>
        </p:nvGraphicFramePr>
        <p:xfrm>
          <a:off x="47520" y="7195320"/>
          <a:ext cx="7931160" cy="2389680"/>
        </p:xfrm>
        <a:graphic>
          <a:graphicData uri="http://schemas.openxmlformats.org/drawingml/2006/table">
            <a:tbl>
              <a:tblPr/>
              <a:tblGrid>
                <a:gridCol w="441000"/>
                <a:gridCol w="1656000"/>
                <a:gridCol w="791280"/>
                <a:gridCol w="933840"/>
                <a:gridCol w="794880"/>
                <a:gridCol w="792000"/>
                <a:gridCol w="792000"/>
                <a:gridCol w="720000"/>
                <a:gridCol w="1010520"/>
              </a:tblGrid>
              <a:tr h="466920">
                <a:tc gridSpan="2" rowSpan="2">
                  <a:txBody>
                    <a:bodyPr lIns="9360" rIns="9360" anchor="t">
                      <a:noAutofit/>
                    </a:bodyPr>
                    <a:p>
                      <a:pPr>
                        <a:lnSpc>
                          <a:spcPct val="100000"/>
                        </a:lnSpc>
                      </a:pPr>
                      <a:r>
                        <a:rPr b="1" i="1" lang="pt-PT" sz="1400" spc="-1" strike="noStrike">
                          <a:solidFill>
                            <a:schemeClr val="accent6">
                              <a:lumMod val="60000"/>
                              <a:lumOff val="40000"/>
                            </a:schemeClr>
                          </a:solidFill>
                          <a:latin typeface="Franklin Gothic Book"/>
                          <a:ea typeface="Microsoft YaHei"/>
                        </a:rPr>
                        <a:t>INFORMATIONS GÉNÉRALES     </a:t>
                      </a:r>
                      <a:endParaRPr b="0" lang="pt-PT" sz="1400" spc="-1" strike="noStrike">
                        <a:solidFill>
                          <a:srgbClr val="000000"/>
                        </a:solidFill>
                        <a:latin typeface="Arial"/>
                      </a:endParaRPr>
                    </a:p>
                  </a:txBody>
                  <a:tcPr anchor="t"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hMerge="1" rowSpan="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6">
                  <a:txBody>
                    <a:bodyPr lIns="9360" rIns="9360" anchor="ctr">
                      <a:noAutofit/>
                    </a:bodyPr>
                    <a:p>
                      <a:endParaRPr b="1" i="1" lang="pt-PT" sz="1200" spc="-1" strike="noStrike">
                        <a:solidFill>
                          <a:schemeClr val="accent3">
                            <a:lumMod val="50000"/>
                          </a:schemeClr>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pPr algn="ctr" defTabSz="914400">
                        <a:lnSpc>
                          <a:spcPct val="100000"/>
                        </a:lnSpc>
                      </a:pPr>
                      <a:r>
                        <a:rPr b="1" i="1" lang="pt-PT" sz="1600" spc="-1" strike="noStrike">
                          <a:solidFill>
                            <a:schemeClr val="lt1"/>
                          </a:solidFill>
                          <a:latin typeface="Arial"/>
                        </a:rPr>
                        <a:t>2024</a:t>
                      </a:r>
                      <a:endParaRPr b="0" lang="pt-PT" sz="16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00b0f0"/>
                    </a:solidFill>
                  </a:tcPr>
                </a:tc>
              </a:tr>
              <a:tr h="434160">
                <a:tc vMerge="1" gridSpan="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vMerge="1"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i="1" lang="pt-PT" sz="900" spc="-1" strike="noStrike">
                        <a:solidFill>
                          <a:srgbClr val="4f81bd"/>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lt1">
                        <a:lumMod val="95000"/>
                      </a:schemeClr>
                    </a:solidFill>
                  </a:tcPr>
                </a:tc>
              </a:tr>
              <a:tr h="343440">
                <a:tc rowSpan="4">
                  <a:txBody>
                    <a:bodyPr lIns="9360" rIns="9360" anchor="ctr">
                      <a:noAutofit/>
                    </a:bodyPr>
                    <a:p>
                      <a:pPr algn="ctr">
                        <a:lnSpc>
                          <a:spcPct val="100000"/>
                        </a:lnSpc>
                      </a:pPr>
                      <a:r>
                        <a:rPr b="0" i="1" lang="pt-PT" sz="800" spc="-1" strike="noStrike">
                          <a:solidFill>
                            <a:schemeClr val="lt1"/>
                          </a:solidFill>
                          <a:latin typeface="Arial"/>
                          <a:ea typeface="Microsoft YaHei"/>
                        </a:rPr>
                        <a:t>Prix ​​valable jusqu'au </a:t>
                      </a:r>
                      <a:endParaRPr b="0" lang="pt-PT" sz="800" spc="-1" strike="noStrike">
                        <a:solidFill>
                          <a:srgbClr val="000000"/>
                        </a:solidFill>
                        <a:latin typeface="Arial"/>
                      </a:endParaRPr>
                    </a:p>
                    <a:p>
                      <a:pPr algn="ctr">
                        <a:lnSpc>
                          <a:spcPct val="100000"/>
                        </a:lnSpc>
                      </a:pPr>
                      <a:r>
                        <a:rPr b="0" i="1" lang="pt-PT" sz="800" spc="-1" strike="noStrike">
                          <a:solidFill>
                            <a:schemeClr val="lt1"/>
                          </a:solidFill>
                          <a:latin typeface="Arial"/>
                          <a:ea typeface="Microsoft YaHei"/>
                        </a:rPr>
                        <a:t>31 décembre 2024</a:t>
                      </a:r>
                      <a:endParaRPr b="0" lang="pt-PT" sz="800" spc="-1" strike="noStrike">
                        <a:solidFill>
                          <a:srgbClr val="000000"/>
                        </a:solidFill>
                        <a:latin typeface="Arial"/>
                      </a:endParaRPr>
                    </a:p>
                  </a:txBody>
                  <a:tcPr anchor="ctr" vert="vert270"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00b0f0"/>
                    </a:solidFill>
                  </a:tcPr>
                </a:tc>
                <a:tc>
                  <a:txBody>
                    <a:bodyPr lIns="9360" rIns="9360" anchor="b">
                      <a:noAutofit/>
                    </a:bodyPr>
                    <a:p>
                      <a:endParaRPr b="1" lang="pt-PT" sz="1400" spc="-1" strike="noStrike">
                        <a:solidFill>
                          <a:srgbClr val="ffc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1700" spc="-1" strike="noStrike">
                        <a:solidFill>
                          <a:schemeClr val="dk1"/>
                        </a:solidFill>
                        <a:latin typeface="Franklin Gothic Book"/>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lt1">
                        <a:lumMod val="95000"/>
                      </a:schemeClr>
                    </a:solidFill>
                  </a:tcPr>
                </a:tc>
              </a:tr>
              <a:tr h="34344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1700" spc="-1" strike="noStrike">
                        <a:solidFill>
                          <a:schemeClr val="dk1"/>
                        </a:solidFill>
                        <a:latin typeface="Franklin Gothic Book"/>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lumMod val="60000"/>
                        <a:lumOff val="40000"/>
                      </a:schemeClr>
                    </a:solidFill>
                  </a:tcPr>
                </a:tc>
              </a:tr>
              <a:tr h="34344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1700" spc="-1" strike="noStrike">
                        <a:solidFill>
                          <a:schemeClr val="dk1"/>
                        </a:solidFill>
                        <a:latin typeface="Franklin Gothic Book"/>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lumMod val="60000"/>
                        <a:lumOff val="40000"/>
                      </a:schemeClr>
                    </a:solidFill>
                  </a:tcPr>
                </a:tc>
              </a:tr>
              <a:tr h="34272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1700" spc="-1" strike="noStrike">
                        <a:solidFill>
                          <a:schemeClr val="dk1"/>
                        </a:solidFill>
                        <a:latin typeface="Franklin Gothic Book"/>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lumMod val="60000"/>
                        <a:lumOff val="40000"/>
                      </a:schemeClr>
                    </a:solidFill>
                  </a:tcPr>
                </a:tc>
              </a:tr>
            </a:tbl>
          </a:graphicData>
        </a:graphic>
      </p:graphicFrame>
      <p:graphicFrame>
        <p:nvGraphicFramePr>
          <p:cNvPr id="87" name="Table 3"/>
          <p:cNvGraphicFramePr/>
          <p:nvPr/>
        </p:nvGraphicFramePr>
        <p:xfrm>
          <a:off x="47160" y="9449280"/>
          <a:ext cx="7773840" cy="1068480"/>
        </p:xfrm>
        <a:graphic>
          <a:graphicData uri="http://schemas.openxmlformats.org/drawingml/2006/table">
            <a:tbl>
              <a:tblPr/>
              <a:tblGrid>
                <a:gridCol w="1590120"/>
                <a:gridCol w="883440"/>
                <a:gridCol w="883440"/>
                <a:gridCol w="883440"/>
                <a:gridCol w="883440"/>
                <a:gridCol w="883440"/>
                <a:gridCol w="883440"/>
                <a:gridCol w="883440"/>
              </a:tblGrid>
              <a:tr h="297000">
                <a:tc rowSpan="2">
                  <a:txBody>
                    <a:bodyPr lIns="7560" rIns="7560" anchor="ctr">
                      <a:noAutofit/>
                    </a:bodyPr>
                    <a:p>
                      <a:pPr algn="ctr" defTabSz="914400">
                        <a:lnSpc>
                          <a:spcPct val="100000"/>
                        </a:lnSpc>
                      </a:pPr>
                      <a:r>
                        <a:rPr b="0" lang="pt-PT" sz="1000" spc="-1" strike="noStrike">
                          <a:solidFill>
                            <a:schemeClr val="lt1"/>
                          </a:solidFill>
                          <a:latin typeface="Franklin Gothic Book"/>
                        </a:rPr>
                        <a:t>PRIX / PAX</a:t>
                      </a:r>
                      <a:endParaRPr b="0" lang="pt-PT" sz="10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0000"/>
                    </a:solidFill>
                  </a:tcPr>
                </a:tc>
                <a:tc gridSpan="6">
                  <a:txBody>
                    <a:bodyPr lIns="7560" rIns="7560" anchor="ctr">
                      <a:noAutofit/>
                    </a:bodyPr>
                    <a:p>
                      <a:pPr algn="ctr">
                        <a:lnSpc>
                          <a:spcPts val="1199"/>
                        </a:lnSpc>
                      </a:pPr>
                      <a:r>
                        <a:rPr b="0" lang="pt-PT" sz="1000" spc="-1" strike="noStrike">
                          <a:solidFill>
                            <a:schemeClr val="lt1"/>
                          </a:solidFill>
                          <a:latin typeface="Franklin Gothic Book"/>
                          <a:ea typeface="Lucida Sans"/>
                        </a:rPr>
                        <a:t>TAILLE DE GROUPE</a:t>
                      </a:r>
                      <a:endParaRPr b="0" lang="pt-PT" sz="10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7560" rIns="7560" anchor="ctr">
                      <a:noAutofit/>
                    </a:bodyPr>
                    <a:p>
                      <a:pPr algn="just">
                        <a:lnSpc>
                          <a:spcPts val="1199"/>
                        </a:lnSpc>
                      </a:pPr>
                      <a:r>
                        <a:rPr b="0" lang="pt-PT" sz="1100" spc="-1" strike="noStrike">
                          <a:solidFill>
                            <a:schemeClr val="lt1"/>
                          </a:solidFill>
                          <a:latin typeface="Franklin Gothic Book"/>
                          <a:ea typeface="Lucida Sans"/>
                        </a:rPr>
                        <a:t>Nuit </a:t>
                      </a:r>
                      <a:r>
                        <a:rPr b="0" lang="pt-PT" sz="1000" spc="-1" strike="noStrike">
                          <a:solidFill>
                            <a:schemeClr val="lt1"/>
                          </a:solidFill>
                          <a:latin typeface="Franklin Gothic Book"/>
                          <a:ea typeface="Lucida Sans"/>
                        </a:rPr>
                        <a:t>supplémentaire</a:t>
                      </a:r>
                      <a:endParaRPr b="0" lang="pt-PT" sz="10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r>
              <a:tr h="19044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pPr algn="ctr" defTabSz="914400">
                        <a:lnSpc>
                          <a:spcPct val="100000"/>
                        </a:lnSpc>
                      </a:pPr>
                      <a:r>
                        <a:rPr b="1" lang="pt-PT" sz="1000" spc="-1" strike="noStrike">
                          <a:solidFill>
                            <a:srgbClr val="00b050"/>
                          </a:solidFill>
                          <a:latin typeface="Arial"/>
                        </a:rPr>
                        <a:t>1 - 4</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5 - 8</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9-15</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16 – 20</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21 – 24</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+25</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endParaRPr b="0" lang="pt-PT" sz="18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r>
              <a:tr h="306000">
                <a:tc>
                  <a:txBody>
                    <a:bodyPr lIns="7560" rIns="7560" anchor="ctr">
                      <a:noAutofit/>
                    </a:bodyPr>
                    <a:p>
                      <a:pPr algn="ctr" defTabSz="914400">
                        <a:lnSpc>
                          <a:spcPts val="1199"/>
                        </a:lnSpc>
                      </a:pPr>
                      <a:r>
                        <a:rPr b="0" lang="pt-PT" sz="1200" spc="-1" strike="noStrike">
                          <a:solidFill>
                            <a:schemeClr val="lt1"/>
                          </a:solidFill>
                          <a:latin typeface="Franklin Gothic Book"/>
                          <a:ea typeface="Lucida Sans"/>
                        </a:rPr>
                        <a:t>ADULTES</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tabLst>
                          <a:tab algn="l" pos="0"/>
                        </a:tabLst>
                      </a:pPr>
                      <a:r>
                        <a:rPr b="0" lang="pt-PT" sz="1200" spc="-1" strike="noStrike">
                          <a:solidFill>
                            <a:schemeClr val="dk1"/>
                          </a:solidFill>
                          <a:latin typeface="Arial Narrow"/>
                        </a:rPr>
                        <a:t>€ </a:t>
                      </a:r>
                      <a:r>
                        <a:rPr b="0" lang="pt-PT" sz="1200" spc="-1" strike="noStrike">
                          <a:solidFill>
                            <a:schemeClr val="dk1"/>
                          </a:solidFill>
                          <a:latin typeface="Arial Narrow"/>
                        </a:rPr>
                        <a:t>000,00 </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bl>
          </a:graphicData>
        </a:graphic>
      </p:graphicFrame>
      <p:sp>
        <p:nvSpPr>
          <p:cNvPr id="88" name=""/>
          <p:cNvSpPr/>
          <p:nvPr/>
        </p:nvSpPr>
        <p:spPr>
          <a:xfrm flipV="1">
            <a:off x="0" y="-5040"/>
            <a:ext cx="3417840" cy="1256040"/>
          </a:xfrm>
          <a:prstGeom prst="rtTriangle">
            <a:avLst/>
          </a:prstGeom>
          <a:solidFill>
            <a:srgbClr val="ffffff"/>
          </a:solidFill>
          <a:ln w="0">
            <a:solidFill>
              <a:srgbClr val="ffffff"/>
            </a:solidFill>
          </a:ln>
        </p:spPr>
        <p:style>
          <a:lnRef idx="0"/>
          <a:fillRef idx="0"/>
          <a:effectRef idx="0"/>
          <a:fontRef idx="minor"/>
        </p:style>
        <p:txBody>
          <a:bodyPr lIns="90000" rIns="90000" tIns="45000" bIns="45000" anchor="ctr">
            <a:noAutofit/>
          </a:bodyPr>
          <a:p>
            <a:pPr>
              <a:lnSpc>
                <a:spcPct val="100000"/>
              </a:lnSpc>
            </a:pPr>
            <a:endParaRPr b="0" lang="pt-PT" sz="1800" spc="-1" strike="noStrike">
              <a:solidFill>
                <a:srgbClr val="000000"/>
              </a:solidFill>
              <a:latin typeface="Arial"/>
            </a:endParaRPr>
          </a:p>
        </p:txBody>
      </p:sp>
      <p:sp>
        <p:nvSpPr>
          <p:cNvPr id="89" name="TextBox 11"/>
          <p:cNvSpPr/>
          <p:nvPr/>
        </p:nvSpPr>
        <p:spPr>
          <a:xfrm>
            <a:off x="7200" y="662040"/>
            <a:ext cx="4424040" cy="394560"/>
          </a:xfrm>
          <a:prstGeom prst="rect">
            <a:avLst/>
          </a:prstGeom>
          <a:noFill/>
          <a:ln w="0">
            <a:noFill/>
          </a:ln>
        </p:spPr>
        <p:style>
          <a:lnRef idx="0"/>
          <a:fillRef idx="0"/>
          <a:effectRef idx="0"/>
          <a:fontRef idx="minor"/>
        </p:style>
        <p:txBody>
          <a:bodyPr lIns="90000" rIns="90000" tIns="45000" bIns="45000" anchor="t">
            <a:spAutoFit/>
          </a:bodyPr>
          <a:p>
            <a:pPr marL="457200" defTabSz="914400">
              <a:lnSpc>
                <a:spcPct val="100000"/>
              </a:lnSpc>
            </a:pPr>
            <a:r>
              <a:rPr b="1" i="1" lang="en-GB" sz="2000" spc="-1" strike="noStrike">
                <a:solidFill>
                  <a:schemeClr val="accent6">
                    <a:lumMod val="75000"/>
                  </a:schemeClr>
                </a:solidFill>
                <a:latin typeface="Arial Narrow"/>
              </a:rPr>
              <a:t>EXCELLENCE BUSINESS </a:t>
            </a:r>
            <a:r>
              <a:rPr b="1" i="1" lang="en-GB" sz="2000" spc="-1" strike="noStrike">
                <a:solidFill>
                  <a:schemeClr val="accent2">
                    <a:lumMod val="60000"/>
                    <a:lumOff val="40000"/>
                  </a:schemeClr>
                </a:solidFill>
                <a:latin typeface="Arial Narrow"/>
              </a:rPr>
              <a:t>STANDARD</a:t>
            </a:r>
            <a:endParaRPr b="0" lang="pt-PT" sz="2000" spc="-1" strike="noStrike">
              <a:solidFill>
                <a:srgbClr val="000000"/>
              </a:solidFill>
              <a:latin typeface="Arial"/>
            </a:endParaRPr>
          </a:p>
        </p:txBody>
      </p:sp>
      <p:sp>
        <p:nvSpPr>
          <p:cNvPr id="90" name="Decágono 27"/>
          <p:cNvSpPr/>
          <p:nvPr/>
        </p:nvSpPr>
        <p:spPr>
          <a:xfrm>
            <a:off x="185760" y="741600"/>
            <a:ext cx="207360" cy="214560"/>
          </a:xfrm>
          <a:prstGeom prst="decagon">
            <a:avLst>
              <a:gd name="vf" fmla="val 105146"/>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r>
              <a:rPr b="0" lang="pt-PT" sz="1400" spc="-1" strike="noStrike">
                <a:solidFill>
                  <a:schemeClr val="dk1"/>
                </a:solidFill>
                <a:latin typeface="Franklin Gothic Book"/>
              </a:rPr>
              <a:t>1</a:t>
            </a:r>
            <a:endParaRPr b="0" lang="pt-PT" sz="1400" spc="-1" strike="noStrike">
              <a:solidFill>
                <a:srgbClr val="000000"/>
              </a:solidFill>
              <a:latin typeface="Arial"/>
            </a:endParaRPr>
          </a:p>
        </p:txBody>
      </p:sp>
      <p:sp>
        <p:nvSpPr>
          <p:cNvPr id="91" name="Decágono 1"/>
          <p:cNvSpPr/>
          <p:nvPr/>
        </p:nvSpPr>
        <p:spPr>
          <a:xfrm>
            <a:off x="149760" y="741960"/>
            <a:ext cx="207360" cy="214560"/>
          </a:xfrm>
          <a:prstGeom prst="decagon">
            <a:avLst>
              <a:gd name="vf" fmla="val 105146"/>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r>
              <a:rPr b="0" lang="pt-PT" sz="1400" spc="-1" strike="noStrike">
                <a:solidFill>
                  <a:schemeClr val="dk1"/>
                </a:solidFill>
                <a:latin typeface="Franklin Gothic Book"/>
              </a:rPr>
              <a:t>1</a:t>
            </a:r>
            <a:endParaRPr b="0" lang="pt-PT" sz="1400" spc="-1" strike="noStrike">
              <a:solidFill>
                <a:srgbClr val="000000"/>
              </a:solidFill>
              <a:latin typeface="Arial"/>
            </a:endParaRPr>
          </a:p>
        </p:txBody>
      </p:sp>
      <p:pic>
        <p:nvPicPr>
          <p:cNvPr id="92" name="" descr=""/>
          <p:cNvPicPr/>
          <p:nvPr/>
        </p:nvPicPr>
        <p:blipFill>
          <a:blip r:embed="rId2"/>
          <a:stretch/>
        </p:blipFill>
        <p:spPr>
          <a:xfrm>
            <a:off x="5292000" y="7275240"/>
            <a:ext cx="1629720" cy="527760"/>
          </a:xfrm>
          <a:prstGeom prst="rect">
            <a:avLst/>
          </a:prstGeom>
          <a:ln w="0">
            <a:noFill/>
          </a:ln>
        </p:spPr>
      </p:pic>
      <p:graphicFrame>
        <p:nvGraphicFramePr>
          <p:cNvPr id="93" name=""/>
          <p:cNvGraphicFramePr/>
          <p:nvPr/>
        </p:nvGraphicFramePr>
        <p:xfrm>
          <a:off x="4680" y="10325880"/>
          <a:ext cx="7777080" cy="488880"/>
        </p:xfrm>
        <a:graphic>
          <a:graphicData uri="http://schemas.openxmlformats.org/drawingml/2006/table">
            <a:tbl>
              <a:tblPr/>
              <a:tblGrid>
                <a:gridCol w="7777440"/>
              </a:tblGrid>
              <a:tr h="216000">
                <a:tc>
                  <a:txBody>
                    <a:bodyPr lIns="36000" rIns="36000" anchor="ctr">
                      <a:noAutofit/>
                    </a:bodyPr>
                    <a:p>
                      <a:pPr algn="ctr">
                        <a:lnSpc>
                          <a:spcPct val="100000"/>
                        </a:lnSpc>
                      </a:pPr>
                      <a:r>
                        <a:rPr b="0" lang="pt-PT" sz="1000" spc="-1" strike="noStrike">
                          <a:solidFill>
                            <a:srgbClr val="ffffff"/>
                          </a:solidFill>
                          <a:latin typeface="David"/>
                        </a:rPr>
                        <a:t>CONTACTS</a:t>
                      </a:r>
                      <a:endParaRPr b="0" lang="pt-PT" sz="1000" spc="-1" strike="noStrike">
                        <a:solidFill>
                          <a:srgbClr val="ffffff"/>
                        </a:solidFill>
                        <a:latin typeface="Arial"/>
                      </a:endParaRPr>
                    </a:p>
                  </a:txBody>
                  <a:tcPr anchor="ctr"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solidFill>
                      <a:srgbClr val="1d28ec"/>
                    </a:solidFill>
                  </a:tcPr>
                </a:tc>
              </a:tr>
              <a:tr h="206280">
                <a:tc>
                  <a:txBody>
                    <a:bodyPr lIns="36000" rIns="36000" anchor="t">
                      <a:noAutofit/>
                    </a:bodyPr>
                    <a:p>
                      <a:pPr algn="ctr">
                        <a:lnSpc>
                          <a:spcPct val="100000"/>
                        </a:lnSpc>
                      </a:pPr>
                      <a:r>
                        <a:rPr b="0" i="1" lang="pt-PT" sz="1000" spc="-1" strike="noStrike">
                          <a:solidFill>
                            <a:srgbClr val="ffffff"/>
                          </a:solidFill>
                          <a:latin typeface="Arial Narrow"/>
                          <a:ea typeface="Microsoft YaHei"/>
                        </a:rPr>
                        <a:t>Av 5 de Outubro | Apartado 014104 | 1064 - 002 Lisboa | Lisboa |Portugal |  </a:t>
                      </a:r>
                      <a:r>
                        <a:rPr b="0" lang="pt-PT" sz="800" spc="-1" strike="noStrike">
                          <a:solidFill>
                            <a:srgbClr val="f97c00"/>
                          </a:solidFill>
                          <a:latin typeface="Verdana"/>
                          <a:ea typeface="Microsoft YaHei"/>
                        </a:rPr>
                        <a:t>☎</a:t>
                      </a:r>
                      <a:r>
                        <a:rPr b="0" i="1" lang="pt-PT" sz="1000" spc="-1" strike="noStrike">
                          <a:solidFill>
                            <a:srgbClr val="ffffff"/>
                          </a:solidFill>
                          <a:latin typeface="Arial Narrow"/>
                          <a:ea typeface="Microsoft YaHei"/>
                        </a:rPr>
                        <a:t>+351 – 962 480 094  | cargo@boxtravel.eu | www.boxtravel.eu</a:t>
                      </a:r>
                      <a:endParaRPr b="0" lang="pt-PT" sz="1000" spc="-1" strike="noStrike">
                        <a:solidFill>
                          <a:srgbClr val="ffffff"/>
                        </a:solidFill>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solidFill>
                      <a:srgbClr val="1d28ec"/>
                    </a:solidFill>
                  </a:tcPr>
                </a:tc>
              </a:tr>
            </a:tbl>
          </a:graphicData>
        </a:graphic>
      </p:graphicFrame>
      <p:grpSp>
        <p:nvGrpSpPr>
          <p:cNvPr id="94" name=""/>
          <p:cNvGrpSpPr/>
          <p:nvPr/>
        </p:nvGrpSpPr>
        <p:grpSpPr>
          <a:xfrm>
            <a:off x="3600000" y="1440"/>
            <a:ext cx="4344120" cy="1832760"/>
            <a:chOff x="3600000" y="1440"/>
            <a:chExt cx="4344120" cy="1832760"/>
          </a:xfrm>
        </p:grpSpPr>
        <p:grpSp>
          <p:nvGrpSpPr>
            <p:cNvPr id="95" name=""/>
            <p:cNvGrpSpPr/>
            <p:nvPr/>
          </p:nvGrpSpPr>
          <p:grpSpPr>
            <a:xfrm>
              <a:off x="3600000" y="1440"/>
              <a:ext cx="4344120" cy="1832760"/>
              <a:chOff x="3600000" y="1440"/>
              <a:chExt cx="4344120" cy="1832760"/>
            </a:xfrm>
          </p:grpSpPr>
          <p:pic>
            <p:nvPicPr>
              <p:cNvPr id="96" name="" descr=""/>
              <p:cNvPicPr/>
              <p:nvPr/>
            </p:nvPicPr>
            <p:blipFill>
              <a:blip r:embed="rId3"/>
              <a:stretch/>
            </p:blipFill>
            <p:spPr>
              <a:xfrm>
                <a:off x="4073400" y="272160"/>
                <a:ext cx="2202480" cy="1202040"/>
              </a:xfrm>
              <a:prstGeom prst="rect">
                <a:avLst/>
              </a:prstGeom>
              <a:ln w="0">
                <a:noFill/>
              </a:ln>
            </p:spPr>
          </p:pic>
          <p:sp>
            <p:nvSpPr>
              <p:cNvPr id="97" name=""/>
              <p:cNvSpPr/>
              <p:nvPr/>
            </p:nvSpPr>
            <p:spPr>
              <a:xfrm>
                <a:off x="3600000" y="1440"/>
                <a:ext cx="3058200" cy="1832760"/>
              </a:xfrm>
              <a:prstGeom prst="donut">
                <a:avLst>
                  <a:gd name="adj" fmla="val 25000"/>
                </a:avLst>
              </a:prstGeom>
              <a:solidFill>
                <a:srgbClr val="00aef0"/>
              </a:solidFill>
              <a:ln w="0">
                <a:solidFill>
                  <a:srgbClr val="00aef0"/>
                </a:solidFill>
              </a:ln>
            </p:spPr>
            <p:style>
              <a:lnRef idx="0"/>
              <a:fillRef idx="0"/>
              <a:effectRef idx="0"/>
              <a:fontRef idx="minor"/>
            </p:style>
            <p:txBody>
              <a:bodyPr lIns="90000" rIns="90000" tIns="45000" bIns="45000" anchor="ctr">
                <a:noAutofit/>
              </a:bodyPr>
              <a:p>
                <a:pPr>
                  <a:lnSpc>
                    <a:spcPct val="100000"/>
                  </a:lnSpc>
                </a:pPr>
                <a:endParaRPr b="0" lang="pt-PT" sz="1800" spc="-1" strike="noStrike">
                  <a:solidFill>
                    <a:srgbClr val="000000"/>
                  </a:solidFill>
                  <a:latin typeface="Arial"/>
                </a:endParaRPr>
              </a:p>
            </p:txBody>
          </p:sp>
          <p:sp>
            <p:nvSpPr>
              <p:cNvPr id="98" name="TextBox 7"/>
              <p:cNvSpPr/>
              <p:nvPr/>
            </p:nvSpPr>
            <p:spPr>
              <a:xfrm>
                <a:off x="6540480" y="59400"/>
                <a:ext cx="1403640" cy="45540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i="1" lang="pt-PT" sz="2400" spc="-1" strike="noStrike">
                    <a:solidFill>
                      <a:schemeClr val="lt1"/>
                    </a:solidFill>
                    <a:latin typeface="Arial Black"/>
                  </a:rPr>
                  <a:t>DESDE</a:t>
                </a:r>
                <a:endParaRPr b="0" lang="pt-PT" sz="2400" spc="-1" strike="noStrike">
                  <a:solidFill>
                    <a:srgbClr val="000000"/>
                  </a:solidFill>
                  <a:latin typeface="Arial"/>
                </a:endParaRPr>
              </a:p>
            </p:txBody>
          </p:sp>
          <p:sp>
            <p:nvSpPr>
              <p:cNvPr id="99" name="TextBox 7"/>
              <p:cNvSpPr/>
              <p:nvPr/>
            </p:nvSpPr>
            <p:spPr>
              <a:xfrm>
                <a:off x="5964480" y="719640"/>
                <a:ext cx="1954440" cy="280080"/>
              </a:xfrm>
              <a:prstGeom prst="rect">
                <a:avLst/>
              </a:prstGeom>
              <a:noFill/>
              <a:ln w="0">
                <a:noFill/>
              </a:ln>
            </p:spPr>
            <p:style>
              <a:lnRef idx="0"/>
              <a:fillRef idx="0"/>
              <a:effectRef idx="0"/>
              <a:fontRef idx="minor"/>
            </p:style>
            <p:txBody>
              <a:bodyPr lIns="90000" rIns="90000" tIns="45000" bIns="45000" anchor="b">
                <a:spAutoFit/>
              </a:bodyPr>
              <a:p>
                <a:pPr algn="r" defTabSz="914400">
                  <a:lnSpc>
                    <a:spcPts val="1500"/>
                  </a:lnSpc>
                </a:pPr>
                <a:r>
                  <a:rPr b="1" i="1" lang="pt-PT" sz="3200" spc="-1" strike="noStrike">
                    <a:solidFill>
                      <a:schemeClr val="lt1"/>
                    </a:solidFill>
                    <a:latin typeface="Felix Titling"/>
                  </a:rPr>
                  <a:t>€ </a:t>
                </a:r>
                <a:r>
                  <a:rPr b="0" lang="pt-PT" sz="3200" spc="-1" strike="noStrike">
                    <a:solidFill>
                      <a:schemeClr val="lt1"/>
                    </a:solidFill>
                    <a:latin typeface="Felix Titling"/>
                  </a:rPr>
                  <a:t>000,00</a:t>
                </a:r>
                <a:endParaRPr b="0" lang="pt-PT" sz="3200" spc="-1" strike="noStrike">
                  <a:solidFill>
                    <a:srgbClr val="000000"/>
                  </a:solidFill>
                  <a:latin typeface="Arial"/>
                </a:endParaRPr>
              </a:p>
            </p:txBody>
          </p:sp>
          <p:sp>
            <p:nvSpPr>
              <p:cNvPr id="100" name="TextBox 7"/>
              <p:cNvSpPr/>
              <p:nvPr/>
            </p:nvSpPr>
            <p:spPr>
              <a:xfrm>
                <a:off x="6417360" y="1041120"/>
                <a:ext cx="1503720" cy="272520"/>
              </a:xfrm>
              <a:prstGeom prst="rect">
                <a:avLst/>
              </a:prstGeom>
              <a:noFill/>
              <a:ln w="0">
                <a:noFill/>
              </a:ln>
            </p:spPr>
            <p:style>
              <a:lnRef idx="0"/>
              <a:fillRef idx="0"/>
              <a:effectRef idx="0"/>
              <a:fontRef idx="minor"/>
            </p:style>
            <p:txBody>
              <a:bodyPr lIns="90000" rIns="90000" tIns="45000" bIns="45000" anchor="t">
                <a:spAutoFit/>
              </a:bodyPr>
              <a:p>
                <a:pPr algn="r" defTabSz="914400">
                  <a:lnSpc>
                    <a:spcPct val="100000"/>
                  </a:lnSpc>
                </a:pPr>
                <a:r>
                  <a:rPr b="0" i="1" lang="pt-PT" sz="1200" spc="-1" strike="noStrike">
                    <a:solidFill>
                      <a:srgbClr val="ffc000"/>
                    </a:solidFill>
                    <a:latin typeface="Arial Black"/>
                  </a:rPr>
                  <a:t>Taxes incluses</a:t>
                </a:r>
                <a:endParaRPr b="0" lang="pt-PT" sz="1200" spc="-1" strike="noStrike">
                  <a:solidFill>
                    <a:srgbClr val="000000"/>
                  </a:solidFill>
                  <a:latin typeface="Arial"/>
                </a:endParaRPr>
              </a:p>
            </p:txBody>
          </p:sp>
          <p:sp>
            <p:nvSpPr>
              <p:cNvPr id="101" name="TextBox 1"/>
              <p:cNvSpPr/>
              <p:nvPr/>
            </p:nvSpPr>
            <p:spPr>
              <a:xfrm>
                <a:off x="5532480" y="1355400"/>
                <a:ext cx="2264400" cy="25740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i="1" lang="pt-PT" sz="1100" spc="-1" strike="noStrike">
                    <a:solidFill>
                      <a:schemeClr val="lt1"/>
                    </a:solidFill>
                    <a:latin typeface="Arial Black"/>
                  </a:rPr>
                  <a:t>PARIS – ABIDJAN - PARIS</a:t>
                </a:r>
                <a:endParaRPr b="0" lang="pt-PT" sz="1100" spc="-1" strike="noStrike">
                  <a:solidFill>
                    <a:srgbClr val="000000"/>
                  </a:solidFill>
                  <a:latin typeface="Arial"/>
                </a:endParaRPr>
              </a:p>
            </p:txBody>
          </p:sp>
        </p:grpSp>
        <p:sp>
          <p:nvSpPr>
            <p:cNvPr id="102" name=""/>
            <p:cNvSpPr/>
            <p:nvPr/>
          </p:nvSpPr>
          <p:spPr>
            <a:xfrm>
              <a:off x="5940000" y="144000"/>
              <a:ext cx="538200" cy="358200"/>
            </a:xfrm>
            <a:prstGeom prst="rect">
              <a:avLst/>
            </a:prstGeom>
            <a:solidFill>
              <a:srgbClr val="00b0f0"/>
            </a:solidFill>
            <a:ln w="0">
              <a:solidFill>
                <a:srgbClr val="00b0f0"/>
              </a:solidFill>
            </a:ln>
          </p:spPr>
          <p:style>
            <a:lnRef idx="0"/>
            <a:fillRef idx="0"/>
            <a:effectRef idx="0"/>
            <a:fontRef idx="minor"/>
          </p:style>
          <p:txBody>
            <a:bodyPr lIns="90000" rIns="90000" tIns="45000" bIns="45000" anchor="ctr">
              <a:noAutofit/>
            </a:bodyPr>
            <a:p>
              <a:pPr>
                <a:lnSpc>
                  <a:spcPct val="100000"/>
                </a:lnSpc>
              </a:pPr>
              <a:endParaRPr b="0" lang="pt-PT" sz="1800" spc="-1" strike="noStrike">
                <a:solidFill>
                  <a:srgbClr val="000000"/>
                </a:solidFill>
                <a:latin typeface="Arial"/>
              </a:endParaRPr>
            </a:p>
          </p:txBody>
        </p:sp>
      </p:grpSp>
      <p:sp>
        <p:nvSpPr>
          <p:cNvPr id="103" name="TextBox 2"/>
          <p:cNvSpPr/>
          <p:nvPr/>
        </p:nvSpPr>
        <p:spPr>
          <a:xfrm>
            <a:off x="7200" y="662400"/>
            <a:ext cx="4424040" cy="394560"/>
          </a:xfrm>
          <a:prstGeom prst="rect">
            <a:avLst/>
          </a:prstGeom>
          <a:noFill/>
          <a:ln w="0">
            <a:noFill/>
          </a:ln>
        </p:spPr>
        <p:style>
          <a:lnRef idx="0"/>
          <a:fillRef idx="0"/>
          <a:effectRef idx="0"/>
          <a:fontRef idx="minor"/>
        </p:style>
        <p:txBody>
          <a:bodyPr lIns="90000" rIns="90000" tIns="45000" bIns="45000" anchor="t">
            <a:spAutoFit/>
          </a:bodyPr>
          <a:p>
            <a:pPr marL="457200" defTabSz="914400">
              <a:lnSpc>
                <a:spcPct val="100000"/>
              </a:lnSpc>
            </a:pPr>
            <a:r>
              <a:rPr b="1" i="1" lang="en-GB" sz="2000" spc="-1" strike="noStrike">
                <a:solidFill>
                  <a:schemeClr val="accent6">
                    <a:lumMod val="75000"/>
                  </a:schemeClr>
                </a:solidFill>
                <a:latin typeface="Arial Narrow"/>
              </a:rPr>
              <a:t>EXCELLENCE BUSINESS </a:t>
            </a:r>
            <a:r>
              <a:rPr b="1" i="1" lang="en-GB" sz="2000" spc="-1" strike="noStrike">
                <a:solidFill>
                  <a:schemeClr val="accent2">
                    <a:lumMod val="60000"/>
                    <a:lumOff val="40000"/>
                  </a:schemeClr>
                </a:solidFill>
                <a:latin typeface="Arial Narrow"/>
              </a:rPr>
              <a:t>STANDARD</a:t>
            </a:r>
            <a:endParaRPr b="0" lang="pt-PT" sz="2000" spc="-1" strike="noStrike">
              <a:solidFill>
                <a:srgbClr val="000000"/>
              </a:solidFill>
              <a:latin typeface="Arial"/>
            </a:endParaRPr>
          </a:p>
        </p:txBody>
      </p:sp>
      <p:sp>
        <p:nvSpPr>
          <p:cNvPr id="104" name="Rectângulo 2"/>
          <p:cNvSpPr/>
          <p:nvPr/>
        </p:nvSpPr>
        <p:spPr>
          <a:xfrm>
            <a:off x="409320" y="7632000"/>
            <a:ext cx="7476120" cy="172836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r>
              <a:rPr b="0" lang="pt-PT" sz="1000" spc="-1" strike="noStrike">
                <a:solidFill>
                  <a:schemeClr val="dk1"/>
                </a:solidFill>
                <a:latin typeface="Arial Narrow"/>
                <a:ea typeface="Microsoft YaHei"/>
              </a:rPr>
              <a:t>1. </a:t>
            </a:r>
            <a:r>
              <a:rPr b="0" i="1" lang="pt-PT" sz="1000" spc="-1" strike="noStrike">
                <a:solidFill>
                  <a:schemeClr val="dk1"/>
                </a:solidFill>
                <a:latin typeface="Arial Narrow"/>
                <a:ea typeface="Microsoft YaHei"/>
              </a:rPr>
              <a:t>L'achat de produits ou services de BOX TRAVEL vous donne droit à accumuler des points échangeables contre des voyages à forfait, du fret maritime ou aérien pour l'expédition, selon le tableau de conversion des points de BOX TRAVEL </a:t>
            </a:r>
            <a:endParaRPr b="0" lang="pt-PT" sz="1000" spc="-1" strike="noStrike">
              <a:solidFill>
                <a:srgbClr val="000000"/>
              </a:solidFill>
              <a:latin typeface="Arial"/>
            </a:endParaRPr>
          </a:p>
          <a:p>
            <a:pPr>
              <a:lnSpc>
                <a:spcPct val="100000"/>
              </a:lnSpc>
            </a:pPr>
            <a:r>
              <a:rPr b="0" lang="pt-PT" sz="1000" spc="-1" strike="noStrike">
                <a:solidFill>
                  <a:schemeClr val="dk1"/>
                </a:solidFill>
                <a:latin typeface="Arial Narrow"/>
                <a:ea typeface="Microsoft YaHei"/>
              </a:rPr>
              <a:t>2. . Chaque € payé pour un billet d'avion via BOX TRAVEL équivaut à un point. L'envoi d'un colis vous donne droit à 5 points.  Les points accumulés peuvent être convertis en produits ou services de BOX TRAVEL, selon la table de conversion des points de BOX TRAVEL.</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3. Les envois ont leur origine et leur destination indiquées dans le lien suivant : www.multimar.pt/cargo/ </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4. </a:t>
            </a:r>
            <a:r>
              <a:rPr b="0" i="1" lang="pt-PT" sz="1000" spc="-1" strike="noStrike">
                <a:solidFill>
                  <a:schemeClr val="dk1"/>
                </a:solidFill>
                <a:latin typeface="Arial Narrow"/>
                <a:ea typeface="Microsoft YaHei"/>
              </a:rPr>
              <a:t>Les clients peuvent rejoindre et partager des points en vue d'acquérir des produits ou services de BOX TRAVEL.</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5. Le prix du billet d'avion + l'assurance voyage + les taxes d'aéroport + les bagages à main + les bagages en soute sont inclus dans le prix de l'offre.</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6. Contacts pour les douanes d'origine et de destination, collecte et livraison des bagages [domicile ou entreprise] : cargo@multimar.pt </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7. Pour les voyages en avion, le programme détaillé, les conditions générales et autres informations utiles, veuillez consulter le lien suivant : www.multimar.pt/flhght/</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8. Toutes les réservations effectuées en ligne (www.multimar.pt/flhght/form/) bénéficient d'une réduction de 2% sur le prix du voyage organisé. </a:t>
            </a:r>
            <a:endParaRPr b="0" lang="pt-PT" sz="1000" spc="-1" strike="noStrike">
              <a:solidFill>
                <a:srgbClr val="000000"/>
              </a:solidFill>
              <a:latin typeface="Arial"/>
            </a:endParaRPr>
          </a:p>
        </p:txBody>
      </p:sp>
      <p:pic>
        <p:nvPicPr>
          <p:cNvPr id="105" name="" descr=""/>
          <p:cNvPicPr/>
          <p:nvPr/>
        </p:nvPicPr>
        <p:blipFill>
          <a:blip r:embed="rId4"/>
          <a:stretch/>
        </p:blipFill>
        <p:spPr>
          <a:xfrm>
            <a:off x="27360" y="8640"/>
            <a:ext cx="2030760" cy="495360"/>
          </a:xfrm>
          <a:prstGeom prst="rect">
            <a:avLst/>
          </a:prstGeom>
          <a:ln w="0">
            <a:noFill/>
          </a:ln>
        </p:spPr>
      </p:pic>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pic>
        <p:nvPicPr>
          <p:cNvPr id="106" name="Imagem 3" descr=""/>
          <p:cNvPicPr/>
          <p:nvPr/>
        </p:nvPicPr>
        <p:blipFill>
          <a:blip r:embed="rId1"/>
          <a:stretch/>
        </p:blipFill>
        <p:spPr>
          <a:xfrm>
            <a:off x="0" y="0"/>
            <a:ext cx="7944120" cy="9135360"/>
          </a:xfrm>
          <a:prstGeom prst="rect">
            <a:avLst/>
          </a:prstGeom>
          <a:ln w="0">
            <a:noFill/>
          </a:ln>
        </p:spPr>
      </p:pic>
      <p:sp>
        <p:nvSpPr>
          <p:cNvPr id="107" name="Right Triangle 40"/>
          <p:cNvSpPr/>
          <p:nvPr/>
        </p:nvSpPr>
        <p:spPr>
          <a:xfrm flipV="1">
            <a:off x="0" y="-16200"/>
            <a:ext cx="7944120" cy="5687640"/>
          </a:xfrm>
          <a:prstGeom prst="rtTriangle">
            <a:avLst/>
          </a:prstGeom>
          <a:solidFill>
            <a:srgbClr val="00b0f0"/>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pt-PT" sz="1800" spc="-1" strike="noStrike">
              <a:solidFill>
                <a:schemeClr val="lt1"/>
              </a:solidFill>
              <a:latin typeface="Franklin Gothic Book"/>
            </a:endParaRPr>
          </a:p>
        </p:txBody>
      </p:sp>
      <p:sp>
        <p:nvSpPr>
          <p:cNvPr id="108" name="Right Triangle 41"/>
          <p:cNvSpPr/>
          <p:nvPr/>
        </p:nvSpPr>
        <p:spPr>
          <a:xfrm flipH="1" flipV="1">
            <a:off x="-7920" y="0"/>
            <a:ext cx="7944120" cy="2648880"/>
          </a:xfrm>
          <a:prstGeom prst="rtTriangle">
            <a:avLst/>
          </a:prstGeom>
          <a:solidFill>
            <a:srgbClr val="00b0f0"/>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endParaRPr b="0" lang="pt-PT" sz="1800" spc="-1" strike="noStrike">
              <a:solidFill>
                <a:schemeClr val="lt1"/>
              </a:solidFill>
              <a:latin typeface="Franklin Gothic Book"/>
            </a:endParaRPr>
          </a:p>
        </p:txBody>
      </p:sp>
      <p:sp>
        <p:nvSpPr>
          <p:cNvPr id="109" name="TextBox 9"/>
          <p:cNvSpPr/>
          <p:nvPr/>
        </p:nvSpPr>
        <p:spPr>
          <a:xfrm>
            <a:off x="218160" y="1801440"/>
            <a:ext cx="7594920" cy="5456160"/>
          </a:xfrm>
          <a:prstGeom prst="rect">
            <a:avLst/>
          </a:prstGeom>
          <a:noFill/>
          <a:ln w="0">
            <a:noFill/>
          </a:ln>
        </p:spPr>
        <p:style>
          <a:lnRef idx="0"/>
          <a:fillRef idx="0"/>
          <a:effectRef idx="0"/>
          <a:fontRef idx="minor"/>
        </p:style>
        <p:txBody>
          <a:bodyPr lIns="90000" rIns="90000" tIns="45000" bIns="45000" anchor="t">
            <a:spAutoFit/>
          </a:bodyPr>
          <a:p>
            <a:pPr defTabSz="914400">
              <a:lnSpc>
                <a:spcPts val="1199"/>
              </a:lnSpc>
            </a:pPr>
            <a:r>
              <a:rPr b="1" lang="pt-PT" sz="1100" spc="-1" strike="noStrike">
                <a:solidFill>
                  <a:schemeClr val="dk1"/>
                </a:solidFill>
                <a:latin typeface="Arial Narrow"/>
                <a:ea typeface="Microsoft YaHei"/>
              </a:rPr>
              <a:t>Conditions si vous souhaitez procéder à la confirmation de réservation :</a:t>
            </a:r>
            <a:endParaRPr b="0" lang="pt-PT" sz="1100" spc="-1" strike="noStrike">
              <a:solidFill>
                <a:srgbClr val="000000"/>
              </a:solidFill>
              <a:latin typeface="Arial"/>
            </a:endParaRPr>
          </a:p>
          <a:p>
            <a:pPr defTabSz="914400">
              <a:lnSpc>
                <a:spcPct val="100000"/>
              </a:lnSpc>
            </a:pPr>
            <a:r>
              <a:rPr b="1" lang="pt-PT" sz="1100" spc="-1" strike="noStrike">
                <a:solidFill>
                  <a:schemeClr val="dk1"/>
                </a:solidFill>
                <a:latin typeface="Arial Narrow"/>
                <a:ea typeface="Microsoft YaHei"/>
              </a:rPr>
              <a:t>»</a:t>
            </a:r>
            <a:r>
              <a:rPr b="0" lang="pt-PT" sz="1100" spc="-1" strike="noStrike">
                <a:solidFill>
                  <a:schemeClr val="dk1"/>
                </a:solidFill>
                <a:latin typeface="Arial Narrow"/>
                <a:ea typeface="Microsoft YaHei"/>
              </a:rPr>
              <a:t> Signalez-le à une date et pour un montant à indiquer, équivalant à 75,00 € HT, le jour de la confirmation de la réservation, sur les comptes bancaires suivants:</a:t>
            </a:r>
            <a:endParaRPr b="0" lang="pt-PT" sz="1100" spc="-1" strike="noStrike">
              <a:solidFill>
                <a:srgbClr val="000000"/>
              </a:solidFill>
              <a:latin typeface="Arial"/>
            </a:endParaRPr>
          </a:p>
          <a:p>
            <a:pPr defTabSz="914400">
              <a:lnSpc>
                <a:spcPts val="1199"/>
              </a:lnSpc>
            </a:pPr>
            <a:r>
              <a:rPr b="1" lang="pt-PT" sz="1100" spc="-1" strike="noStrike">
                <a:solidFill>
                  <a:schemeClr val="dk1"/>
                </a:solidFill>
                <a:latin typeface="Arial Narrow"/>
                <a:ea typeface="Microsoft YaHei"/>
              </a:rPr>
              <a:t>1. Europe:</a:t>
            </a:r>
            <a:endParaRPr b="0" lang="pt-PT" sz="1100" spc="-1" strike="noStrike">
              <a:solidFill>
                <a:srgbClr val="000000"/>
              </a:solidFill>
              <a:latin typeface="Arial"/>
            </a:endParaRPr>
          </a:p>
          <a:p>
            <a:pPr defTabSz="914400">
              <a:lnSpc>
                <a:spcPct val="100000"/>
              </a:lnSpc>
            </a:pPr>
            <a:r>
              <a:rPr b="1" lang="pt-PT" sz="1100" spc="-1" strike="noStrike">
                <a:solidFill>
                  <a:schemeClr val="dk1"/>
                </a:solidFill>
                <a:latin typeface="Arial Narrow"/>
                <a:ea typeface="Microsoft YaHei"/>
              </a:rPr>
              <a:t>Banque: </a:t>
            </a:r>
            <a:r>
              <a:rPr b="0" lang="pt-PT" sz="1100" spc="-1" strike="noStrike">
                <a:solidFill>
                  <a:schemeClr val="dk1"/>
                </a:solidFill>
                <a:latin typeface="Arial Narrow"/>
                <a:ea typeface="Microsoft YaHei"/>
              </a:rPr>
              <a:t>Novo Banco Portugal</a:t>
            </a:r>
            <a:endParaRPr b="0" lang="pt-PT" sz="1100" spc="-1" strike="noStrike">
              <a:solidFill>
                <a:srgbClr val="000000"/>
              </a:solidFill>
              <a:latin typeface="Arial"/>
            </a:endParaRPr>
          </a:p>
          <a:p>
            <a:pPr defTabSz="914400">
              <a:lnSpc>
                <a:spcPct val="100000"/>
              </a:lnSpc>
            </a:pPr>
            <a:r>
              <a:rPr b="0" i="1" lang="pt-PT" sz="1100" spc="-1" strike="noStrike">
                <a:solidFill>
                  <a:schemeClr val="dk1"/>
                </a:solidFill>
                <a:latin typeface="Calibri"/>
                <a:ea typeface="Calibri"/>
              </a:rPr>
              <a:t>Devise</a:t>
            </a:r>
            <a:r>
              <a:rPr b="1" i="1" lang="pt-PT" sz="1100" spc="-1" strike="noStrike">
                <a:solidFill>
                  <a:schemeClr val="dk1"/>
                </a:solidFill>
                <a:latin typeface="Calibri"/>
                <a:ea typeface="Calibri"/>
              </a:rPr>
              <a:t> </a:t>
            </a:r>
            <a:r>
              <a:rPr b="0" lang="pt-PT" sz="1100" spc="-1" strike="noStrike">
                <a:solidFill>
                  <a:schemeClr val="dk1"/>
                </a:solidFill>
                <a:latin typeface="Arial Narrow"/>
                <a:ea typeface="Calibri"/>
              </a:rPr>
              <a:t>: </a:t>
            </a:r>
            <a:r>
              <a:rPr b="0" i="1" lang="pt-PT" sz="1100" spc="-1" strike="noStrike">
                <a:solidFill>
                  <a:schemeClr val="dk1"/>
                </a:solidFill>
                <a:latin typeface="Arial Narrow"/>
                <a:ea typeface="Calibri"/>
              </a:rPr>
              <a:t>EUR</a:t>
            </a:r>
            <a:endParaRPr b="0" lang="pt-PT" sz="1100" spc="-1" strike="noStrike">
              <a:solidFill>
                <a:srgbClr val="000000"/>
              </a:solidFill>
              <a:latin typeface="Arial"/>
            </a:endParaRPr>
          </a:p>
          <a:p>
            <a:pPr defTabSz="914400">
              <a:lnSpc>
                <a:spcPts val="1199"/>
              </a:lnSpc>
              <a:tabLst>
                <a:tab algn="l" pos="0"/>
              </a:tabLst>
            </a:pPr>
            <a:r>
              <a:rPr b="0" lang="pt-PT" sz="1200" spc="-1" strike="noStrike">
                <a:solidFill>
                  <a:schemeClr val="dk1"/>
                </a:solidFill>
                <a:latin typeface="Arial Narrow"/>
                <a:ea typeface="Calibri"/>
              </a:rPr>
              <a:t>Numéro de compte</a:t>
            </a:r>
            <a:r>
              <a:rPr b="0" lang="pt-PT" sz="1100" spc="-1" strike="noStrike">
                <a:solidFill>
                  <a:schemeClr val="dk1"/>
                </a:solidFill>
                <a:latin typeface="Arial Narrow"/>
                <a:ea typeface="Calibri"/>
              </a:rPr>
              <a:t>: 0005 7056 7193</a:t>
            </a:r>
            <a:endParaRPr b="0" lang="pt-PT" sz="1100" spc="-1" strike="noStrike">
              <a:solidFill>
                <a:srgbClr val="000000"/>
              </a:solidFill>
              <a:latin typeface="Arial"/>
            </a:endParaRPr>
          </a:p>
          <a:p>
            <a:pPr defTabSz="914400">
              <a:lnSpc>
                <a:spcPts val="1199"/>
              </a:lnSpc>
              <a:tabLst>
                <a:tab algn="l" pos="0"/>
              </a:tabLst>
            </a:pPr>
            <a:r>
              <a:rPr b="0" i="1" lang="pt-PT" sz="1100" spc="-1" strike="noStrike">
                <a:solidFill>
                  <a:schemeClr val="dk1"/>
                </a:solidFill>
                <a:latin typeface="Arial Narrow"/>
                <a:ea typeface="Calibri"/>
              </a:rPr>
              <a:t>NIB</a:t>
            </a:r>
            <a:r>
              <a:rPr b="0" lang="pt-PT" sz="1100" spc="-1" strike="noStrike">
                <a:solidFill>
                  <a:schemeClr val="dk1"/>
                </a:solidFill>
                <a:latin typeface="Arial Narrow"/>
                <a:ea typeface="Calibri"/>
              </a:rPr>
              <a:t>: 0007 0000 00570567193 23</a:t>
            </a:r>
            <a:endParaRPr b="0" lang="pt-PT" sz="1100" spc="-1" strike="noStrike">
              <a:solidFill>
                <a:srgbClr val="000000"/>
              </a:solidFill>
              <a:latin typeface="Arial"/>
            </a:endParaRPr>
          </a:p>
          <a:p>
            <a:pPr defTabSz="914400">
              <a:lnSpc>
                <a:spcPts val="1199"/>
              </a:lnSpc>
              <a:tabLst>
                <a:tab algn="l" pos="0"/>
              </a:tabLst>
            </a:pPr>
            <a:r>
              <a:rPr b="0" i="1" lang="pt-PT" sz="1100" spc="-1" strike="noStrike">
                <a:solidFill>
                  <a:schemeClr val="dk1"/>
                </a:solidFill>
                <a:latin typeface="Arial Narrow"/>
                <a:ea typeface="Calibri"/>
              </a:rPr>
              <a:t>IBAN: </a:t>
            </a:r>
            <a:r>
              <a:rPr b="0" lang="pt-PT" sz="1100" spc="-1" strike="noStrike">
                <a:solidFill>
                  <a:schemeClr val="dk1"/>
                </a:solidFill>
                <a:latin typeface="Arial Narrow"/>
                <a:ea typeface="Calibri"/>
              </a:rPr>
              <a:t>PT50 0007 0000 0057 0567 1932 3</a:t>
            </a:r>
            <a:r>
              <a:rPr b="1" lang="pt-PT" sz="1100" spc="-1" strike="noStrike">
                <a:solidFill>
                  <a:schemeClr val="dk1"/>
                </a:solidFill>
                <a:latin typeface="Arial Narrow"/>
                <a:ea typeface="Calibri"/>
              </a:rPr>
              <a:t> </a:t>
            </a:r>
            <a:endParaRPr b="0" lang="pt-PT" sz="1100" spc="-1" strike="noStrike">
              <a:solidFill>
                <a:srgbClr val="000000"/>
              </a:solidFill>
              <a:latin typeface="Arial"/>
            </a:endParaRPr>
          </a:p>
          <a:p>
            <a:pPr defTabSz="914400">
              <a:lnSpc>
                <a:spcPts val="1199"/>
              </a:lnSpc>
              <a:tabLst>
                <a:tab algn="l" pos="0"/>
              </a:tabLst>
            </a:pPr>
            <a:r>
              <a:rPr b="0" i="1" lang="pt-PT" sz="1100" spc="-1" strike="noStrike">
                <a:solidFill>
                  <a:schemeClr val="dk1"/>
                </a:solidFill>
                <a:latin typeface="Arial Narrow"/>
                <a:ea typeface="Calibri"/>
              </a:rPr>
              <a:t>SWIFT / BIC: BESCPTPL</a:t>
            </a:r>
            <a:endParaRPr b="0" lang="pt-PT" sz="1100" spc="-1" strike="noStrike">
              <a:solidFill>
                <a:srgbClr val="000000"/>
              </a:solidFill>
              <a:latin typeface="Arial"/>
            </a:endParaRPr>
          </a:p>
          <a:p>
            <a:pPr defTabSz="914400">
              <a:lnSpc>
                <a:spcPts val="1199"/>
              </a:lnSpc>
              <a:tabLst>
                <a:tab algn="l" pos="0"/>
              </a:tabLst>
            </a:pPr>
            <a:r>
              <a:rPr b="1" lang="pt-PT" sz="1100" spc="-1" strike="noStrike">
                <a:solidFill>
                  <a:schemeClr val="dk1"/>
                </a:solidFill>
                <a:latin typeface="Arial Narrow"/>
                <a:ea typeface="Calibri"/>
              </a:rPr>
              <a:t>2. Cabo Verde</a:t>
            </a:r>
            <a:r>
              <a:rPr b="0" lang="pt-PT" sz="1100" spc="-1" strike="noStrike">
                <a:solidFill>
                  <a:schemeClr val="dk1"/>
                </a:solidFill>
                <a:latin typeface="Arial Narrow"/>
                <a:ea typeface="Calibri"/>
              </a:rPr>
              <a:t>:</a:t>
            </a:r>
            <a:endParaRPr b="0" lang="pt-PT" sz="1100" spc="-1" strike="noStrike">
              <a:solidFill>
                <a:srgbClr val="000000"/>
              </a:solidFill>
              <a:latin typeface="Arial"/>
            </a:endParaRPr>
          </a:p>
          <a:p>
            <a:pPr defTabSz="914400">
              <a:lnSpc>
                <a:spcPct val="100000"/>
              </a:lnSpc>
              <a:tabLst>
                <a:tab algn="l" pos="0"/>
              </a:tabLst>
            </a:pPr>
            <a:r>
              <a:rPr b="1" lang="pt-PT" sz="1100" spc="-1" strike="noStrike">
                <a:solidFill>
                  <a:schemeClr val="dk1"/>
                </a:solidFill>
                <a:latin typeface="Arial Narrow"/>
                <a:ea typeface="Microsoft YaHei"/>
              </a:rPr>
              <a:t>Banco</a:t>
            </a:r>
            <a:r>
              <a:rPr b="0" lang="pt-PT" sz="1100" spc="-1" strike="noStrike">
                <a:solidFill>
                  <a:schemeClr val="dk1"/>
                </a:solidFill>
                <a:latin typeface="Arial Narrow"/>
                <a:ea typeface="Microsoft YaHei"/>
              </a:rPr>
              <a:t>: Banco </a:t>
            </a:r>
            <a:r>
              <a:rPr b="0" i="1" lang="pt-PT" sz="1100" spc="-1" strike="noStrike">
                <a:solidFill>
                  <a:schemeClr val="dk1"/>
                </a:solidFill>
                <a:latin typeface="Arial Narrow"/>
                <a:ea typeface="Microsoft YaHei"/>
              </a:rPr>
              <a:t>BAI</a:t>
            </a:r>
            <a:r>
              <a:rPr b="0" lang="pt-PT" sz="1100" spc="-1" strike="noStrike">
                <a:solidFill>
                  <a:schemeClr val="dk1"/>
                </a:solidFill>
                <a:latin typeface="Arial Narrow"/>
                <a:ea typeface="Microsoft YaHei"/>
              </a:rPr>
              <a:t> Cabo Verde</a:t>
            </a:r>
            <a:endParaRPr b="0" lang="pt-PT" sz="1100" spc="-1" strike="noStrike">
              <a:solidFill>
                <a:srgbClr val="000000"/>
              </a:solidFill>
              <a:latin typeface="Arial"/>
            </a:endParaRPr>
          </a:p>
          <a:p>
            <a:pPr defTabSz="914400">
              <a:lnSpc>
                <a:spcPts val="1199"/>
              </a:lnSpc>
              <a:tabLst>
                <a:tab algn="l" pos="0"/>
              </a:tabLst>
            </a:pPr>
            <a:r>
              <a:rPr b="0" i="1" lang="pt-PT" sz="1100" spc="-1" strike="noStrike">
                <a:solidFill>
                  <a:schemeClr val="dk1"/>
                </a:solidFill>
                <a:latin typeface="Calibri"/>
                <a:ea typeface="Calibri"/>
              </a:rPr>
              <a:t>Devise</a:t>
            </a:r>
            <a:r>
              <a:rPr b="1" i="1" lang="pt-PT" sz="1100" spc="-1" strike="noStrike">
                <a:solidFill>
                  <a:schemeClr val="dk1"/>
                </a:solidFill>
                <a:latin typeface="Calibri"/>
                <a:ea typeface="Calibri"/>
              </a:rPr>
              <a:t> </a:t>
            </a:r>
            <a:r>
              <a:rPr b="0" lang="pt-PT" sz="1100" spc="-1" strike="noStrike">
                <a:solidFill>
                  <a:schemeClr val="dk1"/>
                </a:solidFill>
                <a:latin typeface="Arial Narrow"/>
                <a:ea typeface="Calibri"/>
              </a:rPr>
              <a:t>:</a:t>
            </a:r>
            <a:r>
              <a:rPr b="0" i="1" lang="pt-PT" sz="1100" spc="-1" strike="noStrike">
                <a:solidFill>
                  <a:schemeClr val="dk1"/>
                </a:solidFill>
                <a:latin typeface="Arial Narrow"/>
                <a:ea typeface="Calibri"/>
              </a:rPr>
              <a:t> </a:t>
            </a:r>
            <a:r>
              <a:rPr b="0" i="1" lang="pt-PT" sz="1100" spc="-1" strike="noStrike" u="sng">
                <a:solidFill>
                  <a:schemeClr val="dk1"/>
                </a:solidFill>
                <a:uFillTx/>
                <a:latin typeface="Arial Narrow"/>
                <a:ea typeface="Calibri"/>
              </a:rPr>
              <a:t>EUR</a:t>
            </a:r>
            <a:endParaRPr b="0" lang="pt-PT" sz="1100" spc="-1" strike="noStrike">
              <a:solidFill>
                <a:srgbClr val="000000"/>
              </a:solidFill>
              <a:latin typeface="Arial"/>
            </a:endParaRPr>
          </a:p>
          <a:p>
            <a:pPr defTabSz="914400">
              <a:lnSpc>
                <a:spcPts val="1199"/>
              </a:lnSpc>
              <a:tabLst>
                <a:tab algn="l" pos="0"/>
              </a:tabLst>
            </a:pPr>
            <a:r>
              <a:rPr b="0" lang="pt-PT" sz="1200" spc="-1" strike="noStrike">
                <a:solidFill>
                  <a:schemeClr val="dk1"/>
                </a:solidFill>
                <a:latin typeface="Arial Narrow"/>
                <a:ea typeface="Calibri"/>
              </a:rPr>
              <a:t>Numéro de compte </a:t>
            </a:r>
            <a:r>
              <a:rPr b="0" lang="pt-PT" sz="1100" spc="-1" strike="noStrike">
                <a:solidFill>
                  <a:schemeClr val="dk1"/>
                </a:solidFill>
                <a:latin typeface="Arial Narrow"/>
                <a:ea typeface="Microsoft YaHei"/>
              </a:rPr>
              <a:t>: 1001 0001 5496 010;</a:t>
            </a:r>
            <a:endParaRPr b="0" lang="pt-PT" sz="1100" spc="-1" strike="noStrike">
              <a:solidFill>
                <a:srgbClr val="000000"/>
              </a:solidFill>
              <a:latin typeface="Arial"/>
            </a:endParaRPr>
          </a:p>
          <a:p>
            <a:pPr defTabSz="914400">
              <a:lnSpc>
                <a:spcPct val="100000"/>
              </a:lnSpc>
              <a:tabLst>
                <a:tab algn="l" pos="0"/>
              </a:tabLst>
            </a:pPr>
            <a:r>
              <a:rPr b="0" lang="pt-PT" sz="1100" spc="-1" strike="noStrike">
                <a:solidFill>
                  <a:schemeClr val="dk1"/>
                </a:solidFill>
                <a:latin typeface="Arial Narrow"/>
                <a:ea typeface="Microsoft YaHei"/>
              </a:rPr>
              <a:t>NIB: 0008 1001 0001 5496 0100 4;</a:t>
            </a:r>
            <a:endParaRPr b="0" lang="pt-PT" sz="1100" spc="-1" strike="noStrike">
              <a:solidFill>
                <a:srgbClr val="000000"/>
              </a:solidFill>
              <a:latin typeface="Arial"/>
            </a:endParaRPr>
          </a:p>
          <a:p>
            <a:pPr defTabSz="914400">
              <a:lnSpc>
                <a:spcPct val="100000"/>
              </a:lnSpc>
              <a:tabLst>
                <a:tab algn="l" pos="0"/>
              </a:tabLst>
            </a:pPr>
            <a:r>
              <a:rPr b="0" lang="pt-PT" sz="1100" spc="-1" strike="noStrike">
                <a:solidFill>
                  <a:schemeClr val="dk1"/>
                </a:solidFill>
                <a:latin typeface="Arial Narrow"/>
                <a:ea typeface="Microsoft YaHei"/>
              </a:rPr>
              <a:t>IBAN: CV64 0008 1001 0001 5496 0100 4</a:t>
            </a:r>
            <a:endParaRPr b="0" lang="pt-PT" sz="1100" spc="-1" strike="noStrike">
              <a:solidFill>
                <a:srgbClr val="000000"/>
              </a:solidFill>
              <a:latin typeface="Arial"/>
            </a:endParaRPr>
          </a:p>
          <a:p>
            <a:pPr defTabSz="914400">
              <a:lnSpc>
                <a:spcPts val="1199"/>
              </a:lnSpc>
              <a:tabLst>
                <a:tab algn="l" pos="0"/>
              </a:tabLst>
            </a:pPr>
            <a:r>
              <a:rPr b="0" i="1" lang="pt-PT" sz="1100" spc="-1" strike="noStrike">
                <a:solidFill>
                  <a:schemeClr val="dk1"/>
                </a:solidFill>
                <a:latin typeface="Arial Narrow"/>
                <a:ea typeface="Calibri"/>
              </a:rPr>
              <a:t>SWIFT: BAIPCVCV</a:t>
            </a:r>
            <a:endParaRPr b="0" lang="pt-PT" sz="1100" spc="-1" strike="noStrike">
              <a:solidFill>
                <a:srgbClr val="000000"/>
              </a:solidFill>
              <a:latin typeface="Arial"/>
            </a:endParaRPr>
          </a:p>
          <a:p>
            <a:pPr defTabSz="914400">
              <a:lnSpc>
                <a:spcPct val="100000"/>
              </a:lnSpc>
              <a:tabLst>
                <a:tab algn="l" pos="0"/>
              </a:tabLst>
            </a:pPr>
            <a:r>
              <a:rPr b="1" lang="pt-PT" sz="1100" spc="-1" strike="noStrike">
                <a:solidFill>
                  <a:schemeClr val="dk1"/>
                </a:solidFill>
                <a:latin typeface="Arial Narrow"/>
                <a:ea typeface="Calibri"/>
              </a:rPr>
              <a:t>»</a:t>
            </a:r>
            <a:r>
              <a:rPr b="0" lang="pt-PT" sz="1100" spc="-1" strike="noStrike">
                <a:solidFill>
                  <a:schemeClr val="dk1"/>
                </a:solidFill>
                <a:latin typeface="Arial Narrow"/>
                <a:ea typeface="Calibri"/>
              </a:rPr>
              <a:t> Informer le nom du passager jusqu'à 25 jours avant la date de départ. Date de référence pour les prix saisis sur la plateforme web;</a:t>
            </a:r>
            <a:endParaRPr b="0" lang="pt-PT" sz="1100" spc="-1" strike="noStrike">
              <a:solidFill>
                <a:srgbClr val="000000"/>
              </a:solidFill>
              <a:latin typeface="Arial"/>
            </a:endParaRPr>
          </a:p>
          <a:p>
            <a:pPr defTabSz="914400">
              <a:lnSpc>
                <a:spcPct val="100000"/>
              </a:lnSpc>
              <a:tabLst>
                <a:tab algn="l" pos="0"/>
              </a:tabLst>
            </a:pPr>
            <a:r>
              <a:rPr b="1" lang="pt-PT" sz="1100" spc="-1" strike="noStrike">
                <a:solidFill>
                  <a:schemeClr val="dk1"/>
                </a:solidFill>
                <a:latin typeface="Arial Narrow"/>
                <a:ea typeface="Calibri"/>
              </a:rPr>
              <a:t>»</a:t>
            </a:r>
            <a:r>
              <a:rPr b="0" lang="pt-PT" sz="1100" spc="-1" strike="noStrike">
                <a:solidFill>
                  <a:schemeClr val="dk1"/>
                </a:solidFill>
                <a:latin typeface="Arial Narrow"/>
                <a:ea typeface="Calibri"/>
              </a:rPr>
              <a:t> Payer le montant restant du billet jusqu'à 12 jours avant le départ ;</a:t>
            </a:r>
            <a:endParaRPr b="0" lang="pt-PT" sz="1100" spc="-1" strike="noStrike">
              <a:solidFill>
                <a:srgbClr val="000000"/>
              </a:solidFill>
              <a:latin typeface="Arial"/>
            </a:endParaRPr>
          </a:p>
          <a:p>
            <a:pPr defTabSz="914400">
              <a:lnSpc>
                <a:spcPct val="100000"/>
              </a:lnSpc>
              <a:tabLst>
                <a:tab algn="l" pos="0"/>
              </a:tabLst>
            </a:pPr>
            <a:r>
              <a:rPr b="1" lang="pt-PT" sz="1100" spc="-1" strike="noStrike">
                <a:solidFill>
                  <a:schemeClr val="dk1"/>
                </a:solidFill>
                <a:latin typeface="Arial Narrow"/>
                <a:ea typeface="Microsoft YaHei"/>
              </a:rPr>
              <a:t>»</a:t>
            </a:r>
            <a:r>
              <a:rPr b="0" lang="pt-PT" sz="1100" spc="-1" strike="noStrike">
                <a:solidFill>
                  <a:schemeClr val="dk1"/>
                </a:solidFill>
                <a:latin typeface="Arial Narrow"/>
                <a:ea typeface="Microsoft YaHei"/>
              </a:rPr>
              <a:t> Pour les dates de voyage inférieures à 25 jours, une réservation doit être demandée en utilisant le formulaire suivant :www.fly.boxtravel.eu/form/</a:t>
            </a:r>
            <a:endParaRPr b="0" lang="pt-PT" sz="1100" spc="-1" strike="noStrike">
              <a:solidFill>
                <a:srgbClr val="000000"/>
              </a:solidFill>
              <a:latin typeface="Arial"/>
            </a:endParaRPr>
          </a:p>
          <a:p>
            <a:pPr defTabSz="914400">
              <a:lnSpc>
                <a:spcPct val="100000"/>
              </a:lnSpc>
              <a:tabLst>
                <a:tab algn="l" pos="0"/>
              </a:tabLst>
            </a:pPr>
            <a:r>
              <a:rPr b="1" lang="pt-PT" sz="1100" spc="-1" strike="noStrike">
                <a:solidFill>
                  <a:schemeClr val="dk1"/>
                </a:solidFill>
                <a:latin typeface="Arial Narrow"/>
                <a:ea typeface="Microsoft YaHei"/>
              </a:rPr>
              <a:t>»</a:t>
            </a:r>
            <a:r>
              <a:rPr b="0" lang="pt-PT" sz="1100" spc="-1" strike="noStrike">
                <a:solidFill>
                  <a:schemeClr val="dk1"/>
                </a:solidFill>
                <a:latin typeface="Arial Narrow"/>
                <a:ea typeface="Microsoft YaHei"/>
              </a:rPr>
              <a:t> Le non-respect de l'une des conditions ci-dessus entraînera l'annulation automatique de la réservation.</a:t>
            </a:r>
            <a:endParaRPr b="0" lang="pt-PT" sz="1100" spc="-1" strike="noStrike">
              <a:solidFill>
                <a:srgbClr val="000000"/>
              </a:solidFill>
              <a:latin typeface="Arial"/>
            </a:endParaRPr>
          </a:p>
          <a:p>
            <a:pPr defTabSz="914400">
              <a:lnSpc>
                <a:spcPct val="100000"/>
              </a:lnSpc>
              <a:tabLst>
                <a:tab algn="l" pos="0"/>
              </a:tabLst>
            </a:pPr>
            <a:r>
              <a:rPr b="1" lang="pt-PT" sz="1100" spc="-1" strike="noStrike">
                <a:solidFill>
                  <a:schemeClr val="dk1"/>
                </a:solidFill>
                <a:latin typeface="Arial Narrow"/>
                <a:ea typeface="Microsoft YaHei"/>
              </a:rPr>
              <a:t>Avantages:</a:t>
            </a:r>
            <a:endParaRPr b="0" lang="pt-PT" sz="1100" spc="-1" strike="noStrike">
              <a:solidFill>
                <a:srgbClr val="000000"/>
              </a:solidFill>
              <a:latin typeface="Arial"/>
            </a:endParaRPr>
          </a:p>
          <a:p>
            <a:pPr defTabSz="914400">
              <a:lnSpc>
                <a:spcPct val="100000"/>
              </a:lnSpc>
              <a:tabLst>
                <a:tab algn="l" pos="0"/>
              </a:tabLst>
            </a:pPr>
            <a:r>
              <a:rPr b="0" lang="pt-PT" sz="1100" spc="-1" strike="noStrike">
                <a:solidFill>
                  <a:schemeClr val="dk1"/>
                </a:solidFill>
                <a:latin typeface="Arial Narrow"/>
                <a:ea typeface="Microsoft YaHei"/>
              </a:rPr>
              <a:t> </a:t>
            </a:r>
            <a:r>
              <a:rPr b="1" lang="pt-PT" sz="1100" spc="-1" strike="noStrike">
                <a:solidFill>
                  <a:schemeClr val="dk1"/>
                </a:solidFill>
                <a:latin typeface="Arial Narrow"/>
                <a:ea typeface="Microsoft YaHei"/>
              </a:rPr>
              <a:t>»</a:t>
            </a:r>
            <a:r>
              <a:rPr b="0" lang="pt-PT" sz="1100" spc="-1" strike="noStrike">
                <a:solidFill>
                  <a:schemeClr val="dk1"/>
                </a:solidFill>
                <a:latin typeface="Arial Narrow"/>
                <a:ea typeface="Microsoft YaHei"/>
              </a:rPr>
              <a:t> Espace garanti et maintien des prix;</a:t>
            </a:r>
            <a:endParaRPr b="0" lang="pt-PT" sz="1100" spc="-1" strike="noStrike">
              <a:solidFill>
                <a:srgbClr val="000000"/>
              </a:solidFill>
              <a:latin typeface="Arial"/>
            </a:endParaRPr>
          </a:p>
          <a:p>
            <a:pPr defTabSz="914400">
              <a:lnSpc>
                <a:spcPct val="100000"/>
              </a:lnSpc>
              <a:tabLst>
                <a:tab algn="l" pos="0"/>
              </a:tabLst>
            </a:pPr>
            <a:r>
              <a:rPr b="0" lang="pt-PT" sz="1100" spc="-1" strike="noStrike">
                <a:solidFill>
                  <a:schemeClr val="dk1"/>
                </a:solidFill>
                <a:latin typeface="Arial Narrow"/>
                <a:ea typeface="Microsoft YaHei"/>
              </a:rPr>
              <a:t> </a:t>
            </a:r>
            <a:r>
              <a:rPr b="1" lang="pt-PT" sz="1100" spc="-1" strike="noStrike">
                <a:solidFill>
                  <a:schemeClr val="dk1"/>
                </a:solidFill>
                <a:latin typeface="Arial Narrow"/>
                <a:ea typeface="Microsoft YaHei"/>
              </a:rPr>
              <a:t>»</a:t>
            </a:r>
            <a:r>
              <a:rPr b="0" lang="pt-PT" sz="1100" spc="-1" strike="noStrike">
                <a:solidFill>
                  <a:schemeClr val="dk1"/>
                </a:solidFill>
                <a:latin typeface="Arial Narrow"/>
                <a:ea typeface="Microsoft YaHei"/>
              </a:rPr>
              <a:t> Changement de vols sans pénalité, sous réserve de disponibilité et de confirmation de place, jusqu'à l'émission des billets;</a:t>
            </a:r>
            <a:endParaRPr b="0" lang="pt-PT" sz="1100" spc="-1" strike="noStrike">
              <a:solidFill>
                <a:srgbClr val="000000"/>
              </a:solidFill>
              <a:latin typeface="Arial"/>
            </a:endParaRPr>
          </a:p>
          <a:p>
            <a:pPr defTabSz="914400">
              <a:lnSpc>
                <a:spcPct val="100000"/>
              </a:lnSpc>
              <a:tabLst>
                <a:tab algn="l" pos="0"/>
              </a:tabLst>
            </a:pPr>
            <a:r>
              <a:rPr b="0" lang="pt-PT" sz="1100" spc="-1" strike="noStrike">
                <a:solidFill>
                  <a:schemeClr val="dk1"/>
                </a:solidFill>
                <a:latin typeface="Arial Narrow"/>
                <a:ea typeface="Microsoft YaHei"/>
              </a:rPr>
              <a:t> </a:t>
            </a:r>
            <a:r>
              <a:rPr b="1" lang="pt-PT" sz="1100" spc="-1" strike="noStrike">
                <a:solidFill>
                  <a:schemeClr val="dk1"/>
                </a:solidFill>
                <a:latin typeface="Arial Narrow"/>
                <a:ea typeface="Microsoft YaHei"/>
              </a:rPr>
              <a:t>»</a:t>
            </a:r>
            <a:r>
              <a:rPr b="0" lang="pt-PT" sz="1100" spc="-1" strike="noStrike">
                <a:solidFill>
                  <a:schemeClr val="dk1"/>
                </a:solidFill>
                <a:latin typeface="Arial Narrow"/>
                <a:ea typeface="Microsoft YaHei"/>
              </a:rPr>
              <a:t> Changement de nom des passagers sans pénalité, jusqu'à l'émission des billets.</a:t>
            </a:r>
            <a:endParaRPr b="0" lang="pt-PT" sz="1100" spc="-1" strike="noStrike">
              <a:solidFill>
                <a:srgbClr val="000000"/>
              </a:solidFill>
              <a:latin typeface="Arial"/>
            </a:endParaRPr>
          </a:p>
          <a:p>
            <a:pPr defTabSz="914400">
              <a:lnSpc>
                <a:spcPts val="1199"/>
              </a:lnSpc>
              <a:tabLst>
                <a:tab algn="l" pos="0"/>
              </a:tabLst>
            </a:pPr>
            <a:r>
              <a:rPr b="1" lang="pt-PT" sz="1100" spc="-1" strike="noStrike">
                <a:solidFill>
                  <a:schemeClr val="dk1"/>
                </a:solidFill>
                <a:latin typeface="Arial Narrow"/>
                <a:ea typeface="Microsoft YaHei"/>
              </a:rPr>
              <a:t>Modifications et annulations:</a:t>
            </a:r>
            <a:endParaRPr b="0" lang="pt-PT" sz="1100" spc="-1" strike="noStrike">
              <a:solidFill>
                <a:srgbClr val="000000"/>
              </a:solidFill>
              <a:latin typeface="Arial"/>
            </a:endParaRPr>
          </a:p>
          <a:p>
            <a:pPr defTabSz="914400">
              <a:lnSpc>
                <a:spcPct val="100000"/>
              </a:lnSpc>
              <a:tabLst>
                <a:tab algn="l" pos="0"/>
              </a:tabLst>
            </a:pPr>
            <a:r>
              <a:rPr b="1" lang="pt-PT" sz="1100" spc="-1" strike="noStrike">
                <a:solidFill>
                  <a:schemeClr val="dk1"/>
                </a:solidFill>
                <a:latin typeface="Arial Narrow"/>
                <a:ea typeface="Microsoft YaHei"/>
              </a:rPr>
              <a:t>»</a:t>
            </a:r>
            <a:r>
              <a:rPr b="0" lang="pt-PT" sz="1100" spc="-1" strike="noStrike">
                <a:solidFill>
                  <a:schemeClr val="dk1"/>
                </a:solidFill>
                <a:latin typeface="Arial Narrow"/>
                <a:ea typeface="Microsoft YaHei"/>
              </a:rPr>
              <a:t> Toute modification de vols ou de noms après l'émission des billets entraînera des frais de 50,00 €/Pax;</a:t>
            </a:r>
            <a:endParaRPr b="0" lang="pt-PT" sz="1100" spc="-1" strike="noStrike">
              <a:solidFill>
                <a:srgbClr val="000000"/>
              </a:solidFill>
              <a:latin typeface="Arial"/>
            </a:endParaRPr>
          </a:p>
          <a:p>
            <a:pPr defTabSz="914400">
              <a:lnSpc>
                <a:spcPct val="100000"/>
              </a:lnSpc>
              <a:tabLst>
                <a:tab algn="l" pos="0"/>
              </a:tabLst>
            </a:pPr>
            <a:r>
              <a:rPr b="1" lang="pt-PT" sz="1100" spc="-1" strike="noStrike">
                <a:solidFill>
                  <a:schemeClr val="dk1"/>
                </a:solidFill>
                <a:latin typeface="Arial Narrow"/>
                <a:ea typeface="Microsoft YaHei"/>
              </a:rPr>
              <a:t>»</a:t>
            </a:r>
            <a:r>
              <a:rPr b="0" lang="pt-PT" sz="1100" spc="-1" strike="noStrike">
                <a:solidFill>
                  <a:schemeClr val="dk1"/>
                </a:solidFill>
                <a:latin typeface="Arial Narrow"/>
                <a:ea typeface="Microsoft YaHei"/>
              </a:rPr>
              <a:t> L'annulation totale ou partielle du groupe est autorisée jusqu'à 30 jours avant le départ. Toute annulation après ce délai entraînera le non remboursement des sommes déjà versées..</a:t>
            </a:r>
            <a:endParaRPr b="0" lang="pt-PT" sz="1100" spc="-1" strike="noStrike">
              <a:solidFill>
                <a:srgbClr val="000000"/>
              </a:solidFill>
              <a:latin typeface="Arial"/>
            </a:endParaRPr>
          </a:p>
          <a:p>
            <a:pPr defTabSz="914400">
              <a:lnSpc>
                <a:spcPct val="100000"/>
              </a:lnSpc>
              <a:tabLst>
                <a:tab algn="l" pos="0"/>
              </a:tabLst>
            </a:pPr>
            <a:r>
              <a:rPr b="1" lang="pt-PT" sz="1100" spc="-1" strike="noStrike">
                <a:solidFill>
                  <a:schemeClr val="dk1"/>
                </a:solidFill>
                <a:latin typeface="Arial Narrow"/>
                <a:ea typeface="Microsoft YaHei"/>
              </a:rPr>
              <a:t>Paiements</a:t>
            </a:r>
            <a:endParaRPr b="0" lang="pt-PT" sz="1100" spc="-1" strike="noStrike">
              <a:solidFill>
                <a:srgbClr val="000000"/>
              </a:solidFill>
              <a:latin typeface="Arial"/>
            </a:endParaRPr>
          </a:p>
          <a:p>
            <a:pPr defTabSz="914400">
              <a:lnSpc>
                <a:spcPct val="100000"/>
              </a:lnSpc>
              <a:tabLst>
                <a:tab algn="l" pos="0"/>
              </a:tabLst>
            </a:pPr>
            <a:r>
              <a:rPr b="0" lang="pt-PT" sz="1100" spc="-1" strike="noStrike">
                <a:solidFill>
                  <a:schemeClr val="dk1"/>
                </a:solidFill>
                <a:latin typeface="Arial Narrow"/>
                <a:ea typeface="Microsoft YaHei"/>
              </a:rPr>
              <a:t>Tous les paiements s'effectuent par virement bancaire ou dépôt sur le compte bancaire indiqué par </a:t>
            </a:r>
            <a:r>
              <a:rPr b="1" i="1" lang="pt-PT" sz="1100" spc="-1" strike="noStrike">
                <a:solidFill>
                  <a:schemeClr val="dk1"/>
                </a:solidFill>
                <a:latin typeface="Arial Narrow"/>
                <a:ea typeface="Microsoft YaHei"/>
              </a:rPr>
              <a:t>EASYFLY</a:t>
            </a:r>
            <a:r>
              <a:rPr b="0" lang="pt-PT" sz="1100" spc="-1" strike="noStrike">
                <a:solidFill>
                  <a:schemeClr val="dk1"/>
                </a:solidFill>
                <a:latin typeface="Arial Narrow"/>
                <a:ea typeface="Microsoft YaHei"/>
              </a:rPr>
              <a:t>, et une copie du reçu doit être envoyée identifiant le client:</a:t>
            </a:r>
            <a:endParaRPr b="0" lang="pt-PT" sz="1100" spc="-1" strike="noStrike">
              <a:solidFill>
                <a:srgbClr val="000000"/>
              </a:solidFill>
              <a:latin typeface="Arial"/>
            </a:endParaRPr>
          </a:p>
        </p:txBody>
      </p:sp>
      <p:sp>
        <p:nvSpPr>
          <p:cNvPr id="110" name="Rectângulo 3"/>
          <p:cNvSpPr/>
          <p:nvPr/>
        </p:nvSpPr>
        <p:spPr>
          <a:xfrm rot="16200000">
            <a:off x="7422120" y="10191240"/>
            <a:ext cx="1072440" cy="360"/>
          </a:xfrm>
          <a:prstGeom prst="rect">
            <a:avLst/>
          </a:prstGeom>
          <a:noFill/>
          <a:ln>
            <a:noFill/>
          </a:ln>
        </p:spPr>
        <p:style>
          <a:lnRef idx="2">
            <a:schemeClr val="accent1">
              <a:shade val="50000"/>
            </a:schemeClr>
          </a:lnRef>
          <a:fillRef idx="1">
            <a:schemeClr val="accent1"/>
          </a:fillRef>
          <a:effectRef idx="0">
            <a:schemeClr val="accent1"/>
          </a:effectRef>
          <a:fontRef idx="minor"/>
        </p:style>
        <p:txBody>
          <a:bodyPr lIns="90000" rIns="90000" tIns="-44280" bIns="-44280" anchor="ctr">
            <a:noAutofit/>
          </a:bodyPr>
          <a:p>
            <a:pPr algn="ctr" defTabSz="914400">
              <a:lnSpc>
                <a:spcPct val="100000"/>
              </a:lnSpc>
            </a:pPr>
            <a:r>
              <a:rPr b="0" lang="pt-PT" sz="800" spc="-1" strike="noStrike">
                <a:solidFill>
                  <a:schemeClr val="lt1"/>
                </a:solidFill>
                <a:latin typeface="Franklin Gothic Book"/>
              </a:rPr>
              <a:t>Pack-007-Ref.CV-23</a:t>
            </a:r>
            <a:endParaRPr b="0" lang="pt-PT" sz="800" spc="-1" strike="noStrike">
              <a:solidFill>
                <a:srgbClr val="000000"/>
              </a:solidFill>
              <a:latin typeface="Arial"/>
            </a:endParaRPr>
          </a:p>
        </p:txBody>
      </p:sp>
      <p:graphicFrame>
        <p:nvGraphicFramePr>
          <p:cNvPr id="111" name="Table 4"/>
          <p:cNvGraphicFramePr/>
          <p:nvPr/>
        </p:nvGraphicFramePr>
        <p:xfrm>
          <a:off x="47520" y="7303320"/>
          <a:ext cx="7931160" cy="2389680"/>
        </p:xfrm>
        <a:graphic>
          <a:graphicData uri="http://schemas.openxmlformats.org/drawingml/2006/table">
            <a:tbl>
              <a:tblPr/>
              <a:tblGrid>
                <a:gridCol w="441000"/>
                <a:gridCol w="1656000"/>
                <a:gridCol w="791280"/>
                <a:gridCol w="933840"/>
                <a:gridCol w="794880"/>
                <a:gridCol w="792000"/>
                <a:gridCol w="792000"/>
                <a:gridCol w="720000"/>
                <a:gridCol w="1010520"/>
              </a:tblGrid>
              <a:tr h="466920">
                <a:tc gridSpan="2" rowSpan="2">
                  <a:txBody>
                    <a:bodyPr lIns="9360" rIns="9360" anchor="t">
                      <a:noAutofit/>
                    </a:bodyPr>
                    <a:p>
                      <a:pPr>
                        <a:lnSpc>
                          <a:spcPct val="100000"/>
                        </a:lnSpc>
                      </a:pPr>
                      <a:r>
                        <a:rPr b="1" i="1" lang="pt-PT" sz="1400" spc="-1" strike="noStrike">
                          <a:solidFill>
                            <a:schemeClr val="accent6">
                              <a:lumMod val="60000"/>
                              <a:lumOff val="40000"/>
                            </a:schemeClr>
                          </a:solidFill>
                          <a:latin typeface="Franklin Gothic Book"/>
                          <a:ea typeface="Microsoft YaHei"/>
                        </a:rPr>
                        <a:t>INFORMATIONS GÉNÉRALES </a:t>
                      </a:r>
                      <a:endParaRPr b="0" lang="pt-PT" sz="1400" spc="-1" strike="noStrike">
                        <a:solidFill>
                          <a:srgbClr val="000000"/>
                        </a:solidFill>
                        <a:latin typeface="Arial"/>
                      </a:endParaRPr>
                    </a:p>
                  </a:txBody>
                  <a:tcPr anchor="t"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hMerge="1" rowSpan="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gridSpan="6">
                  <a:txBody>
                    <a:bodyPr lIns="9360" rIns="9360" anchor="ctr">
                      <a:noAutofit/>
                    </a:bodyPr>
                    <a:p>
                      <a:endParaRPr b="1" i="1" lang="pt-PT" sz="1200" spc="-1" strike="noStrike">
                        <a:solidFill>
                          <a:schemeClr val="accent3">
                            <a:lumMod val="50000"/>
                          </a:schemeClr>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pPr algn="ctr" defTabSz="914400">
                        <a:lnSpc>
                          <a:spcPct val="100000"/>
                        </a:lnSpc>
                      </a:pPr>
                      <a:r>
                        <a:rPr b="1" i="1" lang="pt-PT" sz="1600" spc="-1" strike="noStrike">
                          <a:solidFill>
                            <a:schemeClr val="lt1"/>
                          </a:solidFill>
                          <a:latin typeface="Arial"/>
                        </a:rPr>
                        <a:t>2025</a:t>
                      </a:r>
                      <a:endParaRPr b="0" lang="pt-PT" sz="16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00b0f0"/>
                    </a:solidFill>
                  </a:tcPr>
                </a:tc>
              </a:tr>
              <a:tr h="434160">
                <a:tc vMerge="1" gridSpan="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vMerge="1"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r>
                        <a:rPr b="1" lang="pt-PT" sz="900" spc="-1" strike="noStrike">
                          <a:solidFill>
                            <a:srgbClr val="00b050"/>
                          </a:solidFill>
                          <a:latin typeface="Arial"/>
                        </a:rPr>
                        <a:t>  </a:t>
                      </a:r>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lang="pt-PT" sz="900" spc="-1" strike="noStrike">
                        <a:solidFill>
                          <a:srgbClr val="00b05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1" i="1" lang="pt-PT" sz="900" spc="-1" strike="noStrike">
                        <a:solidFill>
                          <a:srgbClr val="4f81bd"/>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lt1">
                        <a:lumMod val="95000"/>
                      </a:schemeClr>
                    </a:solidFill>
                  </a:tcPr>
                </a:tc>
              </a:tr>
              <a:tr h="343440">
                <a:tc rowSpan="4">
                  <a:txBody>
                    <a:bodyPr lIns="9360" rIns="9360" anchor="ctr">
                      <a:noAutofit/>
                    </a:bodyPr>
                    <a:p>
                      <a:pPr algn="ctr">
                        <a:lnSpc>
                          <a:spcPct val="100000"/>
                        </a:lnSpc>
                      </a:pPr>
                      <a:r>
                        <a:rPr b="0" i="1" lang="pt-PT" sz="800" spc="-1" strike="noStrike">
                          <a:solidFill>
                            <a:schemeClr val="lt1"/>
                          </a:solidFill>
                          <a:latin typeface="Arial"/>
                          <a:ea typeface="Microsoft YaHei"/>
                        </a:rPr>
                        <a:t>Prix ​​valable jusqu'au </a:t>
                      </a:r>
                      <a:endParaRPr b="0" lang="pt-PT" sz="800" spc="-1" strike="noStrike">
                        <a:solidFill>
                          <a:srgbClr val="000000"/>
                        </a:solidFill>
                        <a:latin typeface="Arial"/>
                      </a:endParaRPr>
                    </a:p>
                    <a:p>
                      <a:pPr algn="ctr">
                        <a:lnSpc>
                          <a:spcPct val="100000"/>
                        </a:lnSpc>
                      </a:pPr>
                      <a:r>
                        <a:rPr b="0" i="1" lang="pt-PT" sz="800" spc="-1" strike="noStrike">
                          <a:solidFill>
                            <a:schemeClr val="lt1"/>
                          </a:solidFill>
                          <a:latin typeface="Arial"/>
                          <a:ea typeface="Microsoft YaHei"/>
                        </a:rPr>
                        <a:t>31 décembre 2024</a:t>
                      </a:r>
                      <a:endParaRPr b="0" lang="pt-PT" sz="800" spc="-1" strike="noStrike">
                        <a:solidFill>
                          <a:srgbClr val="000000"/>
                        </a:solidFill>
                        <a:latin typeface="Arial"/>
                      </a:endParaRPr>
                    </a:p>
                  </a:txBody>
                  <a:tcPr anchor="ctr" vert="vert270" marL="9360" marR="9360">
                    <a:lnL w="12240">
                      <a:solidFill>
                        <a:srgbClr val="ffffff"/>
                      </a:solidFill>
                      <a:prstDash val="solid"/>
                    </a:lnL>
                    <a:lnR w="12240">
                      <a:solidFill>
                        <a:srgbClr val="2a6099"/>
                      </a:solidFill>
                      <a:prstDash val="solid"/>
                    </a:lnR>
                    <a:lnT w="12240">
                      <a:solidFill>
                        <a:srgbClr val="ffffff"/>
                      </a:solidFill>
                      <a:prstDash val="solid"/>
                    </a:lnT>
                    <a:lnB w="12240">
                      <a:solidFill>
                        <a:srgbClr val="ffffff"/>
                      </a:solidFill>
                      <a:prstDash val="solid"/>
                    </a:lnB>
                    <a:solidFill>
                      <a:srgbClr val="00b0f0"/>
                    </a:solidFill>
                  </a:tcPr>
                </a:tc>
                <a:tc>
                  <a:txBody>
                    <a:bodyPr lIns="9360" rIns="9360" anchor="b">
                      <a:noAutofit/>
                    </a:bodyPr>
                    <a:p>
                      <a:endParaRPr b="1" lang="pt-PT" sz="1400" spc="-1" strike="noStrike">
                        <a:solidFill>
                          <a:srgbClr val="ffc000"/>
                        </a:solidFill>
                        <a:latin typeface="Arial"/>
                      </a:endParaRPr>
                    </a:p>
                  </a:txBody>
                  <a:tcPr anchor="b" marL="9360" marR="9360">
                    <a:lnL w="12240">
                      <a:solidFill>
                        <a:srgbClr val="2a6099"/>
                      </a:solidFill>
                      <a:prstDash val="solid"/>
                    </a:lnL>
                    <a:lnR w="12240">
                      <a:solidFill>
                        <a:srgbClr val="2a6099"/>
                      </a:solidFill>
                      <a:prstDash val="solid"/>
                    </a:lnR>
                    <a:lnT w="12240">
                      <a:solidFill>
                        <a:srgbClr val="2a6099"/>
                      </a:solidFill>
                      <a:prstDash val="solid"/>
                    </a:lnT>
                    <a:lnB w="12240">
                      <a:solidFill>
                        <a:srgbClr val="2a6099"/>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2a6099"/>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1700" spc="-1" strike="noStrike">
                        <a:solidFill>
                          <a:schemeClr val="dk1"/>
                        </a:solidFill>
                        <a:latin typeface="Franklin Gothic Book"/>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lt1">
                        <a:lumMod val="95000"/>
                      </a:schemeClr>
                    </a:solidFill>
                  </a:tcPr>
                </a:tc>
              </a:tr>
              <a:tr h="34344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2a6099"/>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1700" spc="-1" strike="noStrike">
                        <a:solidFill>
                          <a:schemeClr val="dk1"/>
                        </a:solidFill>
                        <a:latin typeface="Franklin Gothic Book"/>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lumMod val="60000"/>
                        <a:lumOff val="40000"/>
                      </a:schemeClr>
                    </a:solidFill>
                  </a:tcPr>
                </a:tc>
              </a:tr>
              <a:tr h="34344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9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endParaRPr b="0" lang="pt-PT" sz="1700" spc="-1" strike="noStrike">
                        <a:solidFill>
                          <a:schemeClr val="dk1"/>
                        </a:solidFill>
                        <a:latin typeface="Franklin Gothic Book"/>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lumMod val="60000"/>
                        <a:lumOff val="40000"/>
                      </a:schemeClr>
                    </a:solidFill>
                  </a:tcPr>
                </a:tc>
              </a:tr>
              <a:tr h="34272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900" spc="-1" strike="noStrike">
                        <a:solidFill>
                          <a:srgbClr val="000000"/>
                        </a:solidFill>
                        <a:latin typeface="Arial"/>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b">
                      <a:noAutofit/>
                    </a:bodyPr>
                    <a:p>
                      <a:endParaRPr b="0" lang="pt-PT" sz="1700" spc="-1" strike="noStrike">
                        <a:solidFill>
                          <a:schemeClr val="dk1"/>
                        </a:solidFill>
                        <a:latin typeface="Franklin Gothic Book"/>
                      </a:endParaRPr>
                    </a:p>
                  </a:txBody>
                  <a:tcPr anchor="b"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lumMod val="60000"/>
                        <a:lumOff val="40000"/>
                      </a:schemeClr>
                    </a:solidFill>
                  </a:tcPr>
                </a:tc>
              </a:tr>
            </a:tbl>
          </a:graphicData>
        </a:graphic>
      </p:graphicFrame>
      <p:graphicFrame>
        <p:nvGraphicFramePr>
          <p:cNvPr id="112" name="Table 5"/>
          <p:cNvGraphicFramePr/>
          <p:nvPr/>
        </p:nvGraphicFramePr>
        <p:xfrm>
          <a:off x="47160" y="9485280"/>
          <a:ext cx="7773840" cy="1068480"/>
        </p:xfrm>
        <a:graphic>
          <a:graphicData uri="http://schemas.openxmlformats.org/drawingml/2006/table">
            <a:tbl>
              <a:tblPr/>
              <a:tblGrid>
                <a:gridCol w="1590120"/>
                <a:gridCol w="883440"/>
                <a:gridCol w="883440"/>
                <a:gridCol w="883440"/>
                <a:gridCol w="883440"/>
                <a:gridCol w="883440"/>
                <a:gridCol w="883440"/>
                <a:gridCol w="883440"/>
              </a:tblGrid>
              <a:tr h="297000">
                <a:tc rowSpan="2">
                  <a:txBody>
                    <a:bodyPr lIns="7560" rIns="7560" anchor="ctr">
                      <a:noAutofit/>
                    </a:bodyPr>
                    <a:p>
                      <a:pPr algn="ctr" defTabSz="914400">
                        <a:lnSpc>
                          <a:spcPct val="100000"/>
                        </a:lnSpc>
                      </a:pPr>
                      <a:r>
                        <a:rPr b="0" lang="pt-PT" sz="1000" spc="-1" strike="noStrike">
                          <a:solidFill>
                            <a:schemeClr val="lt1"/>
                          </a:solidFill>
                          <a:latin typeface="Franklin Gothic Book"/>
                        </a:rPr>
                        <a:t>PRIX / PAX</a:t>
                      </a:r>
                      <a:endParaRPr b="0" lang="pt-PT" sz="10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rgbClr val="ff0000"/>
                    </a:solidFill>
                  </a:tcPr>
                </a:tc>
                <a:tc gridSpan="6">
                  <a:txBody>
                    <a:bodyPr lIns="7560" rIns="7560" anchor="ctr">
                      <a:noAutofit/>
                    </a:bodyPr>
                    <a:p>
                      <a:pPr algn="ctr">
                        <a:lnSpc>
                          <a:spcPts val="1199"/>
                        </a:lnSpc>
                      </a:pPr>
                      <a:r>
                        <a:rPr b="0" lang="pt-PT" sz="1000" spc="-1" strike="noStrike">
                          <a:solidFill>
                            <a:schemeClr val="lt1"/>
                          </a:solidFill>
                          <a:latin typeface="Franklin Gothic Book"/>
                          <a:ea typeface="Lucida Sans"/>
                        </a:rPr>
                        <a:t>TAILLE DE GROUPE</a:t>
                      </a:r>
                      <a:endParaRPr b="0" lang="pt-PT" sz="10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h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7560" rIns="7560" anchor="ctr">
                      <a:noAutofit/>
                    </a:bodyPr>
                    <a:p>
                      <a:pPr algn="ctr">
                        <a:lnSpc>
                          <a:spcPts val="1199"/>
                        </a:lnSpc>
                      </a:pPr>
                      <a:r>
                        <a:rPr b="0" i="1" lang="pt-PT" sz="1000" spc="-1" strike="noStrike">
                          <a:solidFill>
                            <a:schemeClr val="lt1"/>
                          </a:solidFill>
                          <a:latin typeface="Franklin Gothic Book"/>
                          <a:ea typeface="Lucida Sans"/>
                        </a:rPr>
                        <a:t>Nuit</a:t>
                      </a:r>
                      <a:r>
                        <a:rPr b="0" lang="pt-PT" sz="1000" spc="-1" strike="noStrike">
                          <a:solidFill>
                            <a:schemeClr val="lt1"/>
                          </a:solidFill>
                          <a:latin typeface="Franklin Gothic Book"/>
                          <a:ea typeface="Lucida Sans"/>
                        </a:rPr>
                        <a:t> supplémentaire</a:t>
                      </a:r>
                      <a:endParaRPr b="0" lang="pt-PT" sz="10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r>
              <a:tr h="190440">
                <a:tc vMerge="1">
                  <a:txBody>
                    <a:bodyPr lIns="90000" rIns="90000" tIns="45000" bIns="45000" anchor="t">
                      <a:noAutofit/>
                    </a:bodyPr>
                    <a:p>
                      <a:endParaRPr b="0" lang="pt-PT" sz="1800" spc="-1" strike="noStrike">
                        <a:solidFill>
                          <a:srgbClr val="000000"/>
                        </a:solidFill>
                        <a:latin typeface="Arial"/>
                      </a:endParaRPr>
                    </a:p>
                  </a:txBody>
                  <a:tcPr anchor="t" marL="90000" marR="90000">
                    <a:lnL>
                      <a:noFill/>
                    </a:lnL>
                    <a:lnR>
                      <a:noFill/>
                    </a:lnR>
                    <a:lnT>
                      <a:noFill/>
                    </a:lnT>
                    <a:lnB>
                      <a:noFill/>
                    </a:lnB>
                    <a:solidFill>
                      <a:srgbClr val="729fcf"/>
                    </a:solidFill>
                  </a:tcPr>
                </a:tc>
                <a:tc>
                  <a:txBody>
                    <a:bodyPr lIns="9360" rIns="9360" anchor="ctr">
                      <a:noAutofit/>
                    </a:bodyPr>
                    <a:p>
                      <a:pPr algn="ctr" defTabSz="914400">
                        <a:lnSpc>
                          <a:spcPct val="100000"/>
                        </a:lnSpc>
                      </a:pPr>
                      <a:r>
                        <a:rPr b="1" lang="pt-PT" sz="1000" spc="-1" strike="noStrike">
                          <a:solidFill>
                            <a:srgbClr val="00b050"/>
                          </a:solidFill>
                          <a:latin typeface="Arial"/>
                        </a:rPr>
                        <a:t>1 - 4</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5 - 8</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9-15</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16 – 20</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21 – 24</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9360" rIns="9360" anchor="ctr">
                      <a:noAutofit/>
                    </a:bodyPr>
                    <a:p>
                      <a:pPr algn="ctr" defTabSz="914400">
                        <a:lnSpc>
                          <a:spcPct val="100000"/>
                        </a:lnSpc>
                      </a:pPr>
                      <a:r>
                        <a:rPr b="1" lang="pt-PT" sz="1000" spc="-1" strike="noStrike">
                          <a:solidFill>
                            <a:srgbClr val="00b050"/>
                          </a:solidFill>
                          <a:latin typeface="Arial"/>
                        </a:rPr>
                        <a:t>+25</a:t>
                      </a:r>
                      <a:endParaRPr b="0" lang="pt-PT" sz="1000" spc="-1" strike="noStrike">
                        <a:solidFill>
                          <a:srgbClr val="000000"/>
                        </a:solidFill>
                        <a:latin typeface="Arial"/>
                      </a:endParaRPr>
                    </a:p>
                  </a:txBody>
                  <a:tcPr anchor="ctr" marL="9360" marR="93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endParaRPr b="0" lang="pt-PT" sz="18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r>
              <a:tr h="306000">
                <a:tc>
                  <a:txBody>
                    <a:bodyPr lIns="7560" rIns="7560" anchor="ctr">
                      <a:noAutofit/>
                    </a:bodyPr>
                    <a:p>
                      <a:pPr algn="ctr" defTabSz="914400">
                        <a:lnSpc>
                          <a:spcPts val="1199"/>
                        </a:lnSpc>
                      </a:pPr>
                      <a:r>
                        <a:rPr b="0" lang="pt-PT" sz="1200" spc="-1" strike="noStrike">
                          <a:solidFill>
                            <a:schemeClr val="lt1"/>
                          </a:solidFill>
                          <a:latin typeface="Franklin Gothic Book"/>
                          <a:ea typeface="Lucida Sans"/>
                        </a:rPr>
                        <a:t>ADULTES</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3">
                        <a:lumMod val="60000"/>
                        <a:lumOff val="4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pPr>
                      <a:r>
                        <a:rPr b="0" lang="pt-PT" sz="1200" spc="-1" strike="noStrike">
                          <a:solidFill>
                            <a:schemeClr val="dk1"/>
                          </a:solidFill>
                          <a:latin typeface="Arial Narrow"/>
                        </a:rPr>
                        <a:t>€ </a:t>
                      </a:r>
                      <a:r>
                        <a:rPr b="0" lang="pt-PT" sz="1200" spc="-1" strike="noStrike">
                          <a:solidFill>
                            <a:schemeClr val="dk1"/>
                          </a:solidFill>
                          <a:latin typeface="Arial Narrow"/>
                        </a:rPr>
                        <a:t>000,00</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c>
                  <a:txBody>
                    <a:bodyPr lIns="7560" rIns="7560" anchor="ctr">
                      <a:noAutofit/>
                    </a:bodyPr>
                    <a:p>
                      <a:pPr algn="ctr" defTabSz="914400">
                        <a:lnSpc>
                          <a:spcPct val="100000"/>
                        </a:lnSpc>
                        <a:tabLst>
                          <a:tab algn="l" pos="0"/>
                        </a:tabLst>
                      </a:pPr>
                      <a:r>
                        <a:rPr b="0" lang="pt-PT" sz="1200" spc="-1" strike="noStrike">
                          <a:solidFill>
                            <a:schemeClr val="dk1"/>
                          </a:solidFill>
                          <a:latin typeface="Arial Narrow"/>
                        </a:rPr>
                        <a:t>€ </a:t>
                      </a:r>
                      <a:r>
                        <a:rPr b="0" lang="pt-PT" sz="1200" spc="-1" strike="noStrike">
                          <a:solidFill>
                            <a:schemeClr val="dk1"/>
                          </a:solidFill>
                          <a:latin typeface="Arial Narrow"/>
                        </a:rPr>
                        <a:t>000,00 </a:t>
                      </a:r>
                      <a:endParaRPr b="0" lang="pt-PT" sz="1200" spc="-1" strike="noStrike">
                        <a:solidFill>
                          <a:srgbClr val="000000"/>
                        </a:solidFill>
                        <a:latin typeface="Arial"/>
                      </a:endParaRPr>
                    </a:p>
                  </a:txBody>
                  <a:tcPr anchor="ctr" marL="7560" marR="7560">
                    <a:lnL w="12240">
                      <a:solidFill>
                        <a:srgbClr val="ffffff"/>
                      </a:solidFill>
                      <a:prstDash val="solid"/>
                    </a:lnL>
                    <a:lnR w="12240">
                      <a:solidFill>
                        <a:srgbClr val="ffffff"/>
                      </a:solidFill>
                      <a:prstDash val="solid"/>
                    </a:lnR>
                    <a:lnT w="12240">
                      <a:solidFill>
                        <a:srgbClr val="ffffff"/>
                      </a:solidFill>
                      <a:prstDash val="solid"/>
                    </a:lnT>
                    <a:lnB w="12240">
                      <a:solidFill>
                        <a:srgbClr val="ffffff"/>
                      </a:solidFill>
                      <a:prstDash val="solid"/>
                    </a:lnB>
                    <a:solidFill>
                      <a:schemeClr val="accent1">
                        <a:tint val="20000"/>
                      </a:schemeClr>
                    </a:solidFill>
                  </a:tcPr>
                </a:tc>
              </a:tr>
            </a:tbl>
          </a:graphicData>
        </a:graphic>
      </p:graphicFrame>
      <p:sp>
        <p:nvSpPr>
          <p:cNvPr id="113" name="Decágono 3"/>
          <p:cNvSpPr/>
          <p:nvPr/>
        </p:nvSpPr>
        <p:spPr>
          <a:xfrm>
            <a:off x="114120" y="957600"/>
            <a:ext cx="207360" cy="214560"/>
          </a:xfrm>
          <a:prstGeom prst="decagon">
            <a:avLst>
              <a:gd name="vf" fmla="val 105146"/>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r>
              <a:rPr b="0" lang="pt-PT" sz="1400" spc="-1" strike="noStrike">
                <a:solidFill>
                  <a:schemeClr val="dk1"/>
                </a:solidFill>
                <a:latin typeface="Franklin Gothic Book"/>
              </a:rPr>
              <a:t>1</a:t>
            </a:r>
            <a:endParaRPr b="0" lang="pt-PT" sz="1400" spc="-1" strike="noStrike">
              <a:solidFill>
                <a:srgbClr val="000000"/>
              </a:solidFill>
              <a:latin typeface="Arial"/>
            </a:endParaRPr>
          </a:p>
        </p:txBody>
      </p:sp>
      <p:sp>
        <p:nvSpPr>
          <p:cNvPr id="114" name=""/>
          <p:cNvSpPr/>
          <p:nvPr/>
        </p:nvSpPr>
        <p:spPr>
          <a:xfrm flipV="1">
            <a:off x="0" y="-5040"/>
            <a:ext cx="3417840" cy="1256040"/>
          </a:xfrm>
          <a:prstGeom prst="rtTriangle">
            <a:avLst/>
          </a:prstGeom>
          <a:solidFill>
            <a:srgbClr val="ffffff"/>
          </a:solidFill>
          <a:ln w="0">
            <a:solidFill>
              <a:srgbClr val="ffffff"/>
            </a:solidFill>
          </a:ln>
        </p:spPr>
        <p:style>
          <a:lnRef idx="0"/>
          <a:fillRef idx="0"/>
          <a:effectRef idx="0"/>
          <a:fontRef idx="minor"/>
        </p:style>
        <p:txBody>
          <a:bodyPr lIns="90000" rIns="90000" tIns="45000" bIns="45000" anchor="ctr">
            <a:noAutofit/>
          </a:bodyPr>
          <a:p>
            <a:pPr>
              <a:lnSpc>
                <a:spcPct val="100000"/>
              </a:lnSpc>
            </a:pPr>
            <a:endParaRPr b="0" lang="pt-PT" sz="1800" spc="-1" strike="noStrike">
              <a:solidFill>
                <a:srgbClr val="000000"/>
              </a:solidFill>
              <a:latin typeface="Arial"/>
            </a:endParaRPr>
          </a:p>
        </p:txBody>
      </p:sp>
      <p:sp>
        <p:nvSpPr>
          <p:cNvPr id="115" name="Decágono 27"/>
          <p:cNvSpPr/>
          <p:nvPr/>
        </p:nvSpPr>
        <p:spPr>
          <a:xfrm>
            <a:off x="185760" y="633600"/>
            <a:ext cx="207360" cy="214560"/>
          </a:xfrm>
          <a:prstGeom prst="decagon">
            <a:avLst>
              <a:gd name="vf" fmla="val 105146"/>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r>
              <a:rPr b="0" lang="pt-PT" sz="1400" spc="-1" strike="noStrike">
                <a:solidFill>
                  <a:schemeClr val="dk1"/>
                </a:solidFill>
                <a:latin typeface="Franklin Gothic Book"/>
              </a:rPr>
              <a:t>1</a:t>
            </a:r>
            <a:endParaRPr b="0" lang="pt-PT" sz="1400" spc="-1" strike="noStrike">
              <a:solidFill>
                <a:srgbClr val="000000"/>
              </a:solidFill>
              <a:latin typeface="Arial"/>
            </a:endParaRPr>
          </a:p>
        </p:txBody>
      </p:sp>
      <p:sp>
        <p:nvSpPr>
          <p:cNvPr id="116" name="Decágono 2"/>
          <p:cNvSpPr/>
          <p:nvPr/>
        </p:nvSpPr>
        <p:spPr>
          <a:xfrm>
            <a:off x="149760" y="633960"/>
            <a:ext cx="207360" cy="214560"/>
          </a:xfrm>
          <a:prstGeom prst="decagon">
            <a:avLst>
              <a:gd name="vf" fmla="val 105146"/>
            </a:avLst>
          </a:prstGeom>
          <a:solidFill>
            <a:schemeClr val="accent5">
              <a:lumMod val="60000"/>
              <a:lumOff val="40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ctr">
            <a:noAutofit/>
          </a:bodyPr>
          <a:p>
            <a:pPr algn="ctr" defTabSz="914400">
              <a:lnSpc>
                <a:spcPct val="100000"/>
              </a:lnSpc>
            </a:pPr>
            <a:r>
              <a:rPr b="0" lang="pt-PT" sz="1400" spc="-1" strike="noStrike">
                <a:solidFill>
                  <a:schemeClr val="dk1"/>
                </a:solidFill>
                <a:latin typeface="Franklin Gothic Book"/>
              </a:rPr>
              <a:t>1</a:t>
            </a:r>
            <a:endParaRPr b="0" lang="pt-PT" sz="1400" spc="-1" strike="noStrike">
              <a:solidFill>
                <a:srgbClr val="000000"/>
              </a:solidFill>
              <a:latin typeface="Arial"/>
            </a:endParaRPr>
          </a:p>
        </p:txBody>
      </p:sp>
      <p:sp>
        <p:nvSpPr>
          <p:cNvPr id="117" name=""/>
          <p:cNvSpPr/>
          <p:nvPr/>
        </p:nvSpPr>
        <p:spPr>
          <a:xfrm>
            <a:off x="180000" y="792000"/>
            <a:ext cx="4494240" cy="1150560"/>
          </a:xfrm>
          <a:prstGeom prst="rect">
            <a:avLst/>
          </a:prstGeom>
          <a:noFill/>
          <a:ln w="0">
            <a:noFill/>
          </a:ln>
        </p:spPr>
        <p:style>
          <a:lnRef idx="0"/>
          <a:fillRef idx="0"/>
          <a:effectRef idx="0"/>
          <a:fontRef idx="minor"/>
        </p:style>
        <p:txBody>
          <a:bodyPr lIns="90000" rIns="90000" tIns="45000" bIns="45000" anchor="t">
            <a:noAutofit/>
          </a:bodyPr>
          <a:p>
            <a:pPr>
              <a:lnSpc>
                <a:spcPct val="100000"/>
              </a:lnSpc>
            </a:pPr>
            <a:r>
              <a:rPr b="1" i="1" lang="en-GB" sz="1100" spc="-1" strike="noStrike">
                <a:solidFill>
                  <a:schemeClr val="dk1"/>
                </a:solidFill>
                <a:latin typeface="Arial Narrow"/>
                <a:ea typeface="Microsoft YaHei"/>
              </a:rPr>
              <a:t>Voyage en avion:</a:t>
            </a:r>
            <a:endParaRPr b="0" lang="pt-PT" sz="1100" spc="-1" strike="noStrike">
              <a:solidFill>
                <a:srgbClr val="000000"/>
              </a:solidFill>
              <a:latin typeface="Arial"/>
            </a:endParaRPr>
          </a:p>
          <a:p>
            <a:pPr>
              <a:lnSpc>
                <a:spcPct val="100000"/>
              </a:lnSpc>
            </a:pPr>
            <a:r>
              <a:rPr b="1" lang="pt-PT" sz="1100" spc="-1" strike="noStrike">
                <a:solidFill>
                  <a:schemeClr val="dk1"/>
                </a:solidFill>
                <a:latin typeface="Arial Narrow"/>
                <a:ea typeface="Microsoft YaHei"/>
              </a:rPr>
              <a:t>»</a:t>
            </a:r>
            <a:r>
              <a:rPr b="0" lang="pt-PT" sz="1100" spc="-1" strike="noStrike">
                <a:solidFill>
                  <a:schemeClr val="dk1"/>
                </a:solidFill>
                <a:latin typeface="Arial Narrow"/>
                <a:ea typeface="Microsoft YaHei"/>
              </a:rPr>
              <a:t> Le prix peut être sujet à changement suite à d'éventuels ajustements des taxes aéroportuaires au moment de l'émission des billets..</a:t>
            </a:r>
            <a:endParaRPr b="0" lang="pt-PT" sz="1100" spc="-1" strike="noStrike">
              <a:solidFill>
                <a:srgbClr val="000000"/>
              </a:solidFill>
              <a:latin typeface="Arial"/>
            </a:endParaRPr>
          </a:p>
          <a:p>
            <a:pPr>
              <a:lnSpc>
                <a:spcPct val="100000"/>
              </a:lnSpc>
            </a:pPr>
            <a:r>
              <a:rPr b="1" lang="pt-PT" sz="1100" spc="-1" strike="noStrike">
                <a:solidFill>
                  <a:schemeClr val="dk1"/>
                </a:solidFill>
                <a:latin typeface="Arial Narrow"/>
                <a:ea typeface="Microsoft YaHei"/>
              </a:rPr>
              <a:t>»</a:t>
            </a:r>
            <a:r>
              <a:rPr b="0" lang="pt-PT" sz="1100" spc="-1" strike="noStrike">
                <a:solidFill>
                  <a:schemeClr val="dk1"/>
                </a:solidFill>
                <a:latin typeface="Arial Narrow"/>
                <a:ea typeface="Microsoft YaHei"/>
              </a:rPr>
              <a:t> Le tarif de groupe comprend un bagage en soute jusqu'à 23 kg et un bagage à main jusqu'à 8 kg par passager (que les passagers choisissent de transporter ou non des bagages), ainsi que l'accès à la réservation de sièges en zone standard.</a:t>
            </a:r>
            <a:endParaRPr b="0" lang="pt-PT" sz="1100" spc="-1" strike="noStrike">
              <a:solidFill>
                <a:srgbClr val="000000"/>
              </a:solidFill>
              <a:latin typeface="Arial"/>
            </a:endParaRPr>
          </a:p>
          <a:p>
            <a:pPr defTabSz="914400">
              <a:lnSpc>
                <a:spcPts val="1199"/>
              </a:lnSpc>
            </a:pPr>
            <a:r>
              <a:rPr b="0" lang="pt-PT" sz="1100" spc="-1" strike="noStrike">
                <a:solidFill>
                  <a:schemeClr val="dk1"/>
                </a:solidFill>
                <a:latin typeface="Arial Narrow"/>
                <a:ea typeface="Microsoft YaHei"/>
              </a:rPr>
              <a:t> </a:t>
            </a:r>
            <a:endParaRPr b="0" lang="pt-PT" sz="1100" spc="-1" strike="noStrike">
              <a:solidFill>
                <a:srgbClr val="000000"/>
              </a:solidFill>
              <a:latin typeface="Arial"/>
            </a:endParaRPr>
          </a:p>
        </p:txBody>
      </p:sp>
      <p:pic>
        <p:nvPicPr>
          <p:cNvPr id="118" name="" descr=""/>
          <p:cNvPicPr/>
          <p:nvPr/>
        </p:nvPicPr>
        <p:blipFill>
          <a:blip r:embed="rId2"/>
          <a:stretch/>
        </p:blipFill>
        <p:spPr>
          <a:xfrm>
            <a:off x="5292000" y="7275240"/>
            <a:ext cx="1629720" cy="527760"/>
          </a:xfrm>
          <a:prstGeom prst="rect">
            <a:avLst/>
          </a:prstGeom>
          <a:ln w="0">
            <a:noFill/>
          </a:ln>
        </p:spPr>
      </p:pic>
      <p:graphicFrame>
        <p:nvGraphicFramePr>
          <p:cNvPr id="119" name=""/>
          <p:cNvGraphicFramePr/>
          <p:nvPr/>
        </p:nvGraphicFramePr>
        <p:xfrm>
          <a:off x="4680" y="10325880"/>
          <a:ext cx="7777080" cy="488880"/>
        </p:xfrm>
        <a:graphic>
          <a:graphicData uri="http://schemas.openxmlformats.org/drawingml/2006/table">
            <a:tbl>
              <a:tblPr/>
              <a:tblGrid>
                <a:gridCol w="7777440"/>
              </a:tblGrid>
              <a:tr h="216000">
                <a:tc>
                  <a:txBody>
                    <a:bodyPr lIns="36000" rIns="36000" anchor="ctr">
                      <a:noAutofit/>
                    </a:bodyPr>
                    <a:p>
                      <a:pPr algn="ctr">
                        <a:lnSpc>
                          <a:spcPct val="100000"/>
                        </a:lnSpc>
                      </a:pPr>
                      <a:r>
                        <a:rPr b="0" i="1" lang="pt-PT" sz="1000" spc="-1" strike="noStrike">
                          <a:solidFill>
                            <a:srgbClr val="ffffff"/>
                          </a:solidFill>
                          <a:latin typeface="David"/>
                        </a:rPr>
                        <a:t>CONTACTOS</a:t>
                      </a:r>
                      <a:endParaRPr b="0" i="1" lang="pt-PT" sz="1000" spc="-1" strike="noStrike">
                        <a:solidFill>
                          <a:srgbClr val="ffffff"/>
                        </a:solidFill>
                        <a:latin typeface="Arial"/>
                      </a:endParaRPr>
                    </a:p>
                  </a:txBody>
                  <a:tcPr anchor="ctr"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solidFill>
                      <a:srgbClr val="1d28ec"/>
                    </a:solidFill>
                  </a:tcPr>
                </a:tc>
              </a:tr>
              <a:tr h="206280">
                <a:tc>
                  <a:txBody>
                    <a:bodyPr lIns="36000" rIns="36000" anchor="t">
                      <a:noAutofit/>
                    </a:bodyPr>
                    <a:p>
                      <a:pPr algn="ctr">
                        <a:lnSpc>
                          <a:spcPct val="100000"/>
                        </a:lnSpc>
                      </a:pPr>
                      <a:r>
                        <a:rPr b="0" i="1" lang="pt-PT" sz="1000" spc="-1" strike="noStrike">
                          <a:solidFill>
                            <a:srgbClr val="ffffff"/>
                          </a:solidFill>
                          <a:latin typeface="Arial Narrow"/>
                          <a:ea typeface="Microsoft YaHei"/>
                        </a:rPr>
                        <a:t>BP. 28405 | DAKAR | SENEGAL |  </a:t>
                      </a:r>
                      <a:r>
                        <a:rPr b="0" lang="pt-PT" sz="800" spc="-1" strike="noStrike">
                          <a:solidFill>
                            <a:srgbClr val="f97c00"/>
                          </a:solidFill>
                          <a:latin typeface="Verdana"/>
                          <a:ea typeface="Microsoft YaHei"/>
                        </a:rPr>
                        <a:t>☎</a:t>
                      </a:r>
                      <a:r>
                        <a:rPr b="0" i="1" lang="pt-PT" sz="1000" spc="-1" strike="noStrike">
                          <a:solidFill>
                            <a:srgbClr val="ffffff"/>
                          </a:solidFill>
                          <a:latin typeface="Arial Narrow"/>
                          <a:ea typeface="Microsoft YaHei"/>
                        </a:rPr>
                        <a:t>+221 – 77 519 23 87  | easyfly@boxtravel.pt | www.</a:t>
                      </a:r>
                      <a:r>
                        <a:rPr b="0" i="1" lang="pt-PT" sz="1000" spc="-1" strike="noStrike">
                          <a:solidFill>
                            <a:srgbClr val="ffffff"/>
                          </a:solidFill>
                          <a:latin typeface="Arial Narrow"/>
                          <a:ea typeface="Microsoft YaHei"/>
                        </a:rPr>
                        <a:t>easyfly.boxtravel.pt</a:t>
                      </a:r>
                      <a:endParaRPr b="0" lang="pt-PT" sz="1000" spc="-1" strike="noStrike">
                        <a:solidFill>
                          <a:srgbClr val="ffffff"/>
                        </a:solidFill>
                        <a:latin typeface="Arial"/>
                      </a:endParaRPr>
                    </a:p>
                  </a:txBody>
                  <a:tcPr anchor="t" marL="36000" marR="36000">
                    <a:lnL w="7200">
                      <a:solidFill>
                        <a:srgbClr val="000000"/>
                      </a:solidFill>
                      <a:prstDash val="solid"/>
                    </a:lnL>
                    <a:lnR w="7200">
                      <a:solidFill>
                        <a:srgbClr val="000000"/>
                      </a:solidFill>
                      <a:prstDash val="solid"/>
                    </a:lnR>
                    <a:lnT w="7200">
                      <a:solidFill>
                        <a:srgbClr val="000000"/>
                      </a:solidFill>
                      <a:prstDash val="solid"/>
                    </a:lnT>
                    <a:lnB w="7200">
                      <a:solidFill>
                        <a:srgbClr val="000000"/>
                      </a:solidFill>
                      <a:prstDash val="solid"/>
                    </a:lnB>
                    <a:solidFill>
                      <a:srgbClr val="1d28ec"/>
                    </a:solidFill>
                  </a:tcPr>
                </a:tc>
              </a:tr>
            </a:tbl>
          </a:graphicData>
        </a:graphic>
      </p:graphicFrame>
      <p:grpSp>
        <p:nvGrpSpPr>
          <p:cNvPr id="120" name=""/>
          <p:cNvGrpSpPr/>
          <p:nvPr/>
        </p:nvGrpSpPr>
        <p:grpSpPr>
          <a:xfrm>
            <a:off x="3600000" y="1440"/>
            <a:ext cx="4344120" cy="1832760"/>
            <a:chOff x="3600000" y="1440"/>
            <a:chExt cx="4344120" cy="1832760"/>
          </a:xfrm>
        </p:grpSpPr>
        <p:grpSp>
          <p:nvGrpSpPr>
            <p:cNvPr id="121" name=""/>
            <p:cNvGrpSpPr/>
            <p:nvPr/>
          </p:nvGrpSpPr>
          <p:grpSpPr>
            <a:xfrm>
              <a:off x="3600000" y="1440"/>
              <a:ext cx="4344120" cy="1832760"/>
              <a:chOff x="3600000" y="1440"/>
              <a:chExt cx="4344120" cy="1832760"/>
            </a:xfrm>
          </p:grpSpPr>
          <p:pic>
            <p:nvPicPr>
              <p:cNvPr id="122" name="" descr=""/>
              <p:cNvPicPr/>
              <p:nvPr/>
            </p:nvPicPr>
            <p:blipFill>
              <a:blip r:embed="rId3"/>
              <a:stretch/>
            </p:blipFill>
            <p:spPr>
              <a:xfrm>
                <a:off x="4073400" y="272160"/>
                <a:ext cx="2202480" cy="1202040"/>
              </a:xfrm>
              <a:prstGeom prst="rect">
                <a:avLst/>
              </a:prstGeom>
              <a:ln w="0">
                <a:noFill/>
              </a:ln>
            </p:spPr>
          </p:pic>
          <p:sp>
            <p:nvSpPr>
              <p:cNvPr id="123" name=""/>
              <p:cNvSpPr/>
              <p:nvPr/>
            </p:nvSpPr>
            <p:spPr>
              <a:xfrm>
                <a:off x="3600000" y="1440"/>
                <a:ext cx="3058200" cy="1832760"/>
              </a:xfrm>
              <a:prstGeom prst="donut">
                <a:avLst>
                  <a:gd name="adj" fmla="val 25000"/>
                </a:avLst>
              </a:prstGeom>
              <a:solidFill>
                <a:srgbClr val="00aef0"/>
              </a:solidFill>
              <a:ln w="0">
                <a:solidFill>
                  <a:srgbClr val="00aef0"/>
                </a:solidFill>
              </a:ln>
            </p:spPr>
            <p:style>
              <a:lnRef idx="0"/>
              <a:fillRef idx="0"/>
              <a:effectRef idx="0"/>
              <a:fontRef idx="minor"/>
            </p:style>
            <p:txBody>
              <a:bodyPr lIns="90000" rIns="90000" tIns="45000" bIns="45000" anchor="ctr">
                <a:noAutofit/>
              </a:bodyPr>
              <a:p>
                <a:pPr>
                  <a:lnSpc>
                    <a:spcPct val="100000"/>
                  </a:lnSpc>
                </a:pPr>
                <a:endParaRPr b="0" lang="pt-PT" sz="1800" spc="-1" strike="noStrike">
                  <a:solidFill>
                    <a:srgbClr val="000000"/>
                  </a:solidFill>
                  <a:latin typeface="Arial"/>
                </a:endParaRPr>
              </a:p>
            </p:txBody>
          </p:sp>
          <p:sp>
            <p:nvSpPr>
              <p:cNvPr id="124" name="TextBox 7"/>
              <p:cNvSpPr/>
              <p:nvPr/>
            </p:nvSpPr>
            <p:spPr>
              <a:xfrm>
                <a:off x="6540480" y="59400"/>
                <a:ext cx="1403640" cy="45540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i="1" lang="pt-PT" sz="2400" spc="-1" strike="noStrike">
                    <a:solidFill>
                      <a:schemeClr val="lt1"/>
                    </a:solidFill>
                    <a:latin typeface="Arial Black"/>
                  </a:rPr>
                  <a:t>DESDE</a:t>
                </a:r>
                <a:endParaRPr b="0" lang="pt-PT" sz="2400" spc="-1" strike="noStrike">
                  <a:solidFill>
                    <a:srgbClr val="000000"/>
                  </a:solidFill>
                  <a:latin typeface="Arial"/>
                </a:endParaRPr>
              </a:p>
            </p:txBody>
          </p:sp>
          <p:sp>
            <p:nvSpPr>
              <p:cNvPr id="125" name="TextBox 7"/>
              <p:cNvSpPr/>
              <p:nvPr/>
            </p:nvSpPr>
            <p:spPr>
              <a:xfrm>
                <a:off x="5964480" y="719640"/>
                <a:ext cx="1954440" cy="280080"/>
              </a:xfrm>
              <a:prstGeom prst="rect">
                <a:avLst/>
              </a:prstGeom>
              <a:noFill/>
              <a:ln w="0">
                <a:noFill/>
              </a:ln>
            </p:spPr>
            <p:style>
              <a:lnRef idx="0"/>
              <a:fillRef idx="0"/>
              <a:effectRef idx="0"/>
              <a:fontRef idx="minor"/>
            </p:style>
            <p:txBody>
              <a:bodyPr lIns="90000" rIns="90000" tIns="45000" bIns="45000" anchor="b">
                <a:spAutoFit/>
              </a:bodyPr>
              <a:p>
                <a:pPr algn="r" defTabSz="914400">
                  <a:lnSpc>
                    <a:spcPts val="1500"/>
                  </a:lnSpc>
                </a:pPr>
                <a:r>
                  <a:rPr b="1" i="1" lang="pt-PT" sz="3200" spc="-1" strike="noStrike">
                    <a:solidFill>
                      <a:schemeClr val="lt1"/>
                    </a:solidFill>
                    <a:latin typeface="Felix Titling"/>
                  </a:rPr>
                  <a:t>€ </a:t>
                </a:r>
                <a:r>
                  <a:rPr b="0" lang="pt-PT" sz="3200" spc="-1" strike="noStrike">
                    <a:solidFill>
                      <a:schemeClr val="lt1"/>
                    </a:solidFill>
                    <a:latin typeface="Felix Titling"/>
                  </a:rPr>
                  <a:t>000,00</a:t>
                </a:r>
                <a:endParaRPr b="0" lang="pt-PT" sz="3200" spc="-1" strike="noStrike">
                  <a:solidFill>
                    <a:srgbClr val="000000"/>
                  </a:solidFill>
                  <a:latin typeface="Arial"/>
                </a:endParaRPr>
              </a:p>
            </p:txBody>
          </p:sp>
          <p:sp>
            <p:nvSpPr>
              <p:cNvPr id="126" name="TextBox 7"/>
              <p:cNvSpPr/>
              <p:nvPr/>
            </p:nvSpPr>
            <p:spPr>
              <a:xfrm>
                <a:off x="6417360" y="1041120"/>
                <a:ext cx="1503720" cy="272520"/>
              </a:xfrm>
              <a:prstGeom prst="rect">
                <a:avLst/>
              </a:prstGeom>
              <a:noFill/>
              <a:ln w="0">
                <a:noFill/>
              </a:ln>
            </p:spPr>
            <p:style>
              <a:lnRef idx="0"/>
              <a:fillRef idx="0"/>
              <a:effectRef idx="0"/>
              <a:fontRef idx="minor"/>
            </p:style>
            <p:txBody>
              <a:bodyPr lIns="90000" rIns="90000" tIns="45000" bIns="45000" anchor="t">
                <a:spAutoFit/>
              </a:bodyPr>
              <a:p>
                <a:pPr algn="r" defTabSz="914400">
                  <a:lnSpc>
                    <a:spcPct val="100000"/>
                  </a:lnSpc>
                </a:pPr>
                <a:r>
                  <a:rPr b="0" i="1" lang="pt-PT" sz="1200" spc="-1" strike="noStrike">
                    <a:solidFill>
                      <a:srgbClr val="ffc000"/>
                    </a:solidFill>
                    <a:latin typeface="Arial Black"/>
                  </a:rPr>
                  <a:t>Taxes incluses</a:t>
                </a:r>
                <a:endParaRPr b="0" lang="pt-PT" sz="1200" spc="-1" strike="noStrike">
                  <a:solidFill>
                    <a:srgbClr val="000000"/>
                  </a:solidFill>
                  <a:latin typeface="Arial"/>
                </a:endParaRPr>
              </a:p>
            </p:txBody>
          </p:sp>
          <p:sp>
            <p:nvSpPr>
              <p:cNvPr id="127" name="TextBox 1"/>
              <p:cNvSpPr/>
              <p:nvPr/>
            </p:nvSpPr>
            <p:spPr>
              <a:xfrm>
                <a:off x="5532480" y="1355400"/>
                <a:ext cx="2264400" cy="257400"/>
              </a:xfrm>
              <a:prstGeom prst="rect">
                <a:avLst/>
              </a:prstGeom>
              <a:noFill/>
              <a:ln w="0">
                <a:noFill/>
              </a:ln>
            </p:spPr>
            <p:style>
              <a:lnRef idx="0"/>
              <a:fillRef idx="0"/>
              <a:effectRef idx="0"/>
              <a:fontRef idx="minor"/>
            </p:style>
            <p:txBody>
              <a:bodyPr lIns="90000" rIns="90000" tIns="45000" bIns="45000" anchor="t">
                <a:spAutoFit/>
              </a:bodyPr>
              <a:p>
                <a:pPr defTabSz="914400">
                  <a:lnSpc>
                    <a:spcPct val="100000"/>
                  </a:lnSpc>
                </a:pPr>
                <a:r>
                  <a:rPr b="0" i="1" lang="pt-PT" sz="1100" spc="-1" strike="noStrike">
                    <a:solidFill>
                      <a:schemeClr val="lt1"/>
                    </a:solidFill>
                    <a:latin typeface="Arial Black"/>
                  </a:rPr>
                  <a:t>PARIS – ABIDJAN - PARIS</a:t>
                </a:r>
                <a:endParaRPr b="0" lang="pt-PT" sz="1100" spc="-1" strike="noStrike">
                  <a:solidFill>
                    <a:srgbClr val="000000"/>
                  </a:solidFill>
                  <a:latin typeface="Arial"/>
                </a:endParaRPr>
              </a:p>
            </p:txBody>
          </p:sp>
        </p:grpSp>
        <p:sp>
          <p:nvSpPr>
            <p:cNvPr id="128" name=""/>
            <p:cNvSpPr/>
            <p:nvPr/>
          </p:nvSpPr>
          <p:spPr>
            <a:xfrm>
              <a:off x="5940000" y="144000"/>
              <a:ext cx="538200" cy="358200"/>
            </a:xfrm>
            <a:prstGeom prst="rect">
              <a:avLst/>
            </a:prstGeom>
            <a:solidFill>
              <a:srgbClr val="00b0f0"/>
            </a:solidFill>
            <a:ln w="0">
              <a:solidFill>
                <a:srgbClr val="00b0f0"/>
              </a:solidFill>
            </a:ln>
          </p:spPr>
          <p:style>
            <a:lnRef idx="0"/>
            <a:fillRef idx="0"/>
            <a:effectRef idx="0"/>
            <a:fontRef idx="minor"/>
          </p:style>
          <p:txBody>
            <a:bodyPr lIns="90000" rIns="90000" tIns="45000" bIns="45000" anchor="ctr">
              <a:noAutofit/>
            </a:bodyPr>
            <a:p>
              <a:pPr>
                <a:lnSpc>
                  <a:spcPct val="100000"/>
                </a:lnSpc>
              </a:pPr>
              <a:endParaRPr b="0" lang="pt-PT" sz="1800" spc="-1" strike="noStrike">
                <a:solidFill>
                  <a:srgbClr val="000000"/>
                </a:solidFill>
                <a:latin typeface="Arial"/>
              </a:endParaRPr>
            </a:p>
          </p:txBody>
        </p:sp>
      </p:grpSp>
      <p:sp>
        <p:nvSpPr>
          <p:cNvPr id="129" name="Rectângulo 4"/>
          <p:cNvSpPr/>
          <p:nvPr/>
        </p:nvSpPr>
        <p:spPr>
          <a:xfrm>
            <a:off x="409320" y="7776000"/>
            <a:ext cx="7476120" cy="172836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p:style>
        <p:txBody>
          <a:bodyPr lIns="90000" rIns="90000" tIns="45000" bIns="45000" anchor="t">
            <a:noAutofit/>
          </a:bodyPr>
          <a:p>
            <a:pPr>
              <a:lnSpc>
                <a:spcPct val="100000"/>
              </a:lnSpc>
            </a:pPr>
            <a:r>
              <a:rPr b="0" lang="pt-PT" sz="1000" spc="-1" strike="noStrike">
                <a:solidFill>
                  <a:schemeClr val="dk1"/>
                </a:solidFill>
                <a:latin typeface="Arial Narrow"/>
                <a:ea typeface="Microsoft YaHei"/>
              </a:rPr>
              <a:t>1. </a:t>
            </a:r>
            <a:r>
              <a:rPr b="0" i="1" lang="pt-PT" sz="1000" spc="-1" strike="noStrike">
                <a:solidFill>
                  <a:schemeClr val="dk1"/>
                </a:solidFill>
                <a:latin typeface="Arial Narrow"/>
                <a:ea typeface="Microsoft YaHei"/>
              </a:rPr>
              <a:t>L'achat de produits ou services de </a:t>
            </a:r>
            <a:r>
              <a:rPr b="1" i="1" lang="pt-PT" sz="1000" spc="-1" strike="noStrike">
                <a:solidFill>
                  <a:schemeClr val="dk1"/>
                </a:solidFill>
                <a:latin typeface="Arial Narrow"/>
                <a:ea typeface="Microsoft YaHei"/>
              </a:rPr>
              <a:t>EASYFLY</a:t>
            </a:r>
            <a:r>
              <a:rPr b="0" i="1" lang="pt-PT" sz="1000" spc="-1" strike="noStrike">
                <a:solidFill>
                  <a:schemeClr val="dk1"/>
                </a:solidFill>
                <a:latin typeface="Arial Narrow"/>
                <a:ea typeface="Microsoft YaHei"/>
              </a:rPr>
              <a:t> vous donne droit à accumuler des points échangeables contre des voyages à forfait, du fret maritime ou aérien pour l'expédition, selon le tableau de conversion des points de </a:t>
            </a:r>
            <a:r>
              <a:rPr b="1" i="1" lang="pt-PT" sz="1000" spc="-1" strike="noStrike">
                <a:solidFill>
                  <a:schemeClr val="dk1"/>
                </a:solidFill>
                <a:latin typeface="Arial Narrow"/>
                <a:ea typeface="Microsoft YaHei"/>
              </a:rPr>
              <a:t>EASYFLY</a:t>
            </a:r>
            <a:r>
              <a:rPr b="0" i="1" lang="pt-PT" sz="1000" spc="-1" strike="noStrike">
                <a:solidFill>
                  <a:schemeClr val="dk1"/>
                </a:solidFill>
                <a:latin typeface="Arial Narrow"/>
                <a:ea typeface="Microsoft YaHei"/>
              </a:rPr>
              <a:t>L </a:t>
            </a:r>
            <a:endParaRPr b="0" lang="pt-PT" sz="1000" spc="-1" strike="noStrike">
              <a:solidFill>
                <a:srgbClr val="000000"/>
              </a:solidFill>
              <a:latin typeface="Arial"/>
            </a:endParaRPr>
          </a:p>
          <a:p>
            <a:pPr>
              <a:lnSpc>
                <a:spcPct val="100000"/>
              </a:lnSpc>
            </a:pPr>
            <a:r>
              <a:rPr b="0" lang="pt-PT" sz="1000" spc="-1" strike="noStrike">
                <a:solidFill>
                  <a:schemeClr val="dk1"/>
                </a:solidFill>
                <a:latin typeface="Arial Narrow"/>
                <a:ea typeface="Microsoft YaHei"/>
              </a:rPr>
              <a:t>2. . Chaque € payé pour un billet d'avion via </a:t>
            </a:r>
            <a:r>
              <a:rPr b="1" i="1" lang="pt-PT" sz="1000" spc="-1" strike="noStrike">
                <a:solidFill>
                  <a:schemeClr val="dk1"/>
                </a:solidFill>
                <a:latin typeface="Arial Narrow"/>
                <a:ea typeface="Microsoft YaHei"/>
              </a:rPr>
              <a:t>EASYFLY</a:t>
            </a:r>
            <a:r>
              <a:rPr b="0" lang="pt-PT" sz="1000" spc="-1" strike="noStrike">
                <a:solidFill>
                  <a:schemeClr val="dk1"/>
                </a:solidFill>
                <a:latin typeface="Arial Narrow"/>
                <a:ea typeface="Microsoft YaHei"/>
              </a:rPr>
              <a:t> équivaut à un point. L'envoi d'un colis vous donne droit à 5 points.  Les points accumulés peuvent être convertis en produits ou services de </a:t>
            </a:r>
            <a:r>
              <a:rPr b="1" i="1" lang="pt-PT" sz="1000" spc="-1" strike="noStrike">
                <a:solidFill>
                  <a:schemeClr val="dk1"/>
                </a:solidFill>
                <a:latin typeface="Arial Narrow"/>
                <a:ea typeface="Microsoft YaHei"/>
              </a:rPr>
              <a:t>EASYFLY</a:t>
            </a:r>
            <a:r>
              <a:rPr b="0" lang="pt-PT" sz="1000" spc="-1" strike="noStrike">
                <a:solidFill>
                  <a:schemeClr val="dk1"/>
                </a:solidFill>
                <a:latin typeface="Arial Narrow"/>
                <a:ea typeface="Microsoft YaHei"/>
              </a:rPr>
              <a:t>, selon la table de conversion des points de </a:t>
            </a:r>
            <a:r>
              <a:rPr b="1" i="1" lang="pt-PT" sz="1000" spc="-1" strike="noStrike">
                <a:solidFill>
                  <a:schemeClr val="dk1"/>
                </a:solidFill>
                <a:latin typeface="Arial Narrow"/>
                <a:ea typeface="Microsoft YaHei"/>
              </a:rPr>
              <a:t>EASYFLY</a:t>
            </a:r>
            <a:r>
              <a:rPr b="0" lang="pt-PT" sz="1000" spc="-1" strike="noStrike">
                <a:solidFill>
                  <a:schemeClr val="dk1"/>
                </a:solidFill>
                <a:latin typeface="Arial Narrow"/>
                <a:ea typeface="Microsoft YaHei"/>
              </a:rPr>
              <a:t>.</a:t>
            </a:r>
            <a:endParaRPr b="0" lang="pt-PT" sz="1000" spc="-1" strike="noStrike">
              <a:solidFill>
                <a:srgbClr val="000000"/>
              </a:solidFill>
              <a:latin typeface="Arial"/>
            </a:endParaRPr>
          </a:p>
          <a:p>
            <a:pPr defTabSz="914400">
              <a:lnSpc>
                <a:spcPts val="499"/>
              </a:lnSpc>
            </a:pPr>
            <a:r>
              <a:rPr b="0" lang="pt-PT" sz="1000" spc="-1" strike="noStrike">
                <a:solidFill>
                  <a:schemeClr val="dk1"/>
                </a:solidFill>
                <a:latin typeface="Arial Narrow"/>
                <a:ea typeface="Microsoft YaHei"/>
              </a:rPr>
              <a:t> </a:t>
            </a:r>
            <a:r>
              <a:rPr b="1" lang="pt-PT" sz="1000" spc="-1" strike="noStrike">
                <a:solidFill>
                  <a:schemeClr val="dk1"/>
                </a:solidFill>
                <a:latin typeface="Arial Narrow"/>
                <a:ea typeface="Microsoft YaHei"/>
              </a:rPr>
              <a:t> </a:t>
            </a:r>
            <a:endParaRPr b="0" lang="pt-PT" sz="1000" spc="-1" strike="noStrike">
              <a:solidFill>
                <a:srgbClr val="000000"/>
              </a:solidFill>
              <a:latin typeface="Arial"/>
            </a:endParaRPr>
          </a:p>
          <a:p>
            <a:pPr defTabSz="914400">
              <a:lnSpc>
                <a:spcPts val="499"/>
              </a:lnSpc>
            </a:pPr>
            <a:r>
              <a:rPr b="0" lang="pt-PT" sz="1000" spc="-1" strike="noStrike">
                <a:solidFill>
                  <a:schemeClr val="dk1"/>
                </a:solidFill>
                <a:latin typeface="Arial Narrow"/>
                <a:ea typeface="Microsoft YaHei"/>
              </a:rPr>
              <a:t>3. Les envois ont leur origine et leur destination indiquées dans le lien suivant : www.</a:t>
            </a:r>
            <a:r>
              <a:rPr b="0" lang="pt-PT" sz="1000" spc="-1" strike="noStrike">
                <a:solidFill>
                  <a:schemeClr val="dk1"/>
                </a:solidFill>
                <a:latin typeface="Arial Narrow"/>
                <a:ea typeface="Microsoft YaHei"/>
              </a:rPr>
              <a:t>easyfly.boxtravel.pt/cargo/ </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4. </a:t>
            </a:r>
            <a:r>
              <a:rPr b="0" i="1" lang="pt-PT" sz="1000" spc="-1" strike="noStrike">
                <a:solidFill>
                  <a:schemeClr val="dk1"/>
                </a:solidFill>
                <a:latin typeface="Arial Narrow"/>
                <a:ea typeface="Microsoft YaHei"/>
              </a:rPr>
              <a:t>Les clients peuvent rejoindre et partager des points en vue d'acquérir des produits ou services de </a:t>
            </a:r>
            <a:r>
              <a:rPr b="1" i="1" lang="pt-PT" sz="1000" spc="-1" strike="noStrike">
                <a:solidFill>
                  <a:schemeClr val="dk1"/>
                </a:solidFill>
                <a:latin typeface="Arial Narrow"/>
                <a:ea typeface="Microsoft YaHei"/>
              </a:rPr>
              <a:t>EASYFLY</a:t>
            </a:r>
            <a:r>
              <a:rPr b="0" i="1" lang="pt-PT" sz="1000" spc="-1" strike="noStrike">
                <a:solidFill>
                  <a:schemeClr val="dk1"/>
                </a:solidFill>
                <a:latin typeface="Arial Narrow"/>
                <a:ea typeface="Microsoft YaHei"/>
              </a:rPr>
              <a:t>.</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5. Le prix du billet d'avion + l'assurance voyage + les taxes d'aéroport + les bagages à main + les bagages en soute sont inclus dans le prix de l'offre.</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6. Contacts pour les douanes d'origine et de destination, collecte et livraison des bagages [domicile ou entreprise] : cargo@multimar.pt </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7. Pour les voyages en avion, le programme détaillé, les conditions générales et autres informations utiles, veuillez consulter le lien suivant : www.easyfly.boxtravel.pt/</a:t>
            </a:r>
            <a:endParaRPr b="0" lang="pt-PT" sz="1000" spc="-1" strike="noStrike">
              <a:solidFill>
                <a:srgbClr val="000000"/>
              </a:solidFill>
              <a:latin typeface="Arial"/>
            </a:endParaRPr>
          </a:p>
          <a:p>
            <a:pPr defTabSz="914400">
              <a:lnSpc>
                <a:spcPct val="100000"/>
              </a:lnSpc>
            </a:pPr>
            <a:r>
              <a:rPr b="0" lang="pt-PT" sz="1000" spc="-1" strike="noStrike">
                <a:solidFill>
                  <a:schemeClr val="dk1"/>
                </a:solidFill>
                <a:latin typeface="Arial Narrow"/>
                <a:ea typeface="Microsoft YaHei"/>
              </a:rPr>
              <a:t>8. Toutes les réservations effectuées en ligne (www.easy</a:t>
            </a:r>
            <a:r>
              <a:rPr b="0" lang="pt-PT" sz="1000" spc="-1" strike="noStrike">
                <a:solidFill>
                  <a:schemeClr val="dk1"/>
                </a:solidFill>
                <a:latin typeface="Arial Narrow"/>
                <a:ea typeface="Microsoft YaHei"/>
              </a:rPr>
              <a:t>fly.boxtravel.pt/) bénéficient d'une réduction de 2% sur le prix du voyage organisé. </a:t>
            </a:r>
            <a:endParaRPr b="0" lang="pt-PT" sz="1000" spc="-1" strike="noStrike">
              <a:solidFill>
                <a:srgbClr val="000000"/>
              </a:solidFill>
              <a:latin typeface="Arial"/>
            </a:endParaRPr>
          </a:p>
        </p:txBody>
      </p:sp>
      <p:pic>
        <p:nvPicPr>
          <p:cNvPr id="130" name="" descr=""/>
          <p:cNvPicPr/>
          <p:nvPr/>
        </p:nvPicPr>
        <p:blipFill>
          <a:blip r:embed="rId4"/>
          <a:stretch/>
        </p:blipFill>
        <p:spPr>
          <a:xfrm>
            <a:off x="27360" y="8640"/>
            <a:ext cx="2030760" cy="495360"/>
          </a:xfrm>
          <a:prstGeom prst="rect">
            <a:avLst/>
          </a:prstGeom>
          <a:ln w="0">
            <a:noFill/>
          </a:ln>
        </p:spPr>
      </p:pic>
      <p:sp>
        <p:nvSpPr>
          <p:cNvPr id="131" name="TextBox 11"/>
          <p:cNvSpPr/>
          <p:nvPr/>
        </p:nvSpPr>
        <p:spPr>
          <a:xfrm>
            <a:off x="7200" y="518040"/>
            <a:ext cx="4424040" cy="394560"/>
          </a:xfrm>
          <a:prstGeom prst="rect">
            <a:avLst/>
          </a:prstGeom>
          <a:noFill/>
          <a:ln w="0">
            <a:noFill/>
          </a:ln>
        </p:spPr>
        <p:style>
          <a:lnRef idx="0"/>
          <a:fillRef idx="0"/>
          <a:effectRef idx="0"/>
          <a:fontRef idx="minor"/>
        </p:style>
        <p:txBody>
          <a:bodyPr lIns="90000" rIns="90000" tIns="45000" bIns="45000" anchor="t">
            <a:spAutoFit/>
          </a:bodyPr>
          <a:p>
            <a:pPr marL="457200" defTabSz="914400">
              <a:lnSpc>
                <a:spcPct val="100000"/>
              </a:lnSpc>
            </a:pPr>
            <a:r>
              <a:rPr b="1" i="1" lang="en-GB" sz="2000" spc="-1" strike="noStrike">
                <a:solidFill>
                  <a:schemeClr val="accent6">
                    <a:lumMod val="75000"/>
                  </a:schemeClr>
                </a:solidFill>
                <a:latin typeface="Arial Narrow"/>
              </a:rPr>
              <a:t>EXCELLENCE BUSINESS </a:t>
            </a:r>
            <a:r>
              <a:rPr b="1" i="1" lang="en-GB" sz="2000" spc="-1" strike="noStrike">
                <a:solidFill>
                  <a:schemeClr val="accent2">
                    <a:lumMod val="60000"/>
                    <a:lumOff val="40000"/>
                  </a:schemeClr>
                </a:solidFill>
                <a:latin typeface="Arial Narrow"/>
              </a:rPr>
              <a:t>STANDARD</a:t>
            </a:r>
            <a:endParaRPr b="0" lang="pt-PT" sz="2000" spc="-1" strike="noStrike">
              <a:solidFill>
                <a:srgbClr val="000000"/>
              </a:solidFill>
              <a:latin typeface="Arial"/>
            </a:endParaRPr>
          </a:p>
        </p:txBody>
      </p:sp>
    </p:spTree>
  </p:cSld>
  <mc:AlternateContent>
    <mc:Choice Requires="p14">
      <p:transition spd="slow" p14:dur="2000"/>
    </mc:Choice>
    <mc:Fallback>
      <p:transition spd="slow"/>
    </mc:Fallback>
  </mc:AlternateContent>
</p:sld>
</file>

<file path=ppt/theme/_rels/theme1.xml.rels><?xml version="1.0" encoding="UTF-8"?>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
</Relationships>
</file>

<file path=ppt/theme/theme1.xml><?xml version="1.0" encoding="utf-8"?>
<a:theme xmlns:a="http://schemas.openxmlformats.org/drawingml/2006/main" xmlns:r="http://schemas.openxmlformats.org/officeDocument/2006/relationships" name="Ângulos">
  <a:themeElements>
    <a:clrScheme name="Ângulo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Ângulos">
      <a:majorFont>
        <a:latin typeface="Franklin Gothic Medium" pitchFamily="0" charset="1"/>
        <a:ea typeface=""/>
        <a:cs typeface=""/>
      </a:majorFont>
      <a:minorFont>
        <a:latin typeface="Franklin Gothic Book" pitchFamily="0" charset="1"/>
        <a:ea typeface=""/>
        <a:cs typeface=""/>
      </a:minorFont>
    </a:fontScheme>
    <a:fmtSche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tileRect l="0" t="0" r="0" b="0"/>
        </a:gradFill>
        <a:gradFill>
          <a:gsLst>
            <a:gs pos="0">
              <a:schemeClr val="phClr">
                <a:shade val="51000"/>
              </a:schemeClr>
            </a:gs>
            <a:gs pos="80000">
              <a:schemeClr val="phClr">
                <a:shade val="93000"/>
              </a:schemeClr>
            </a:gs>
            <a:gs pos="100000">
              <a:schemeClr val="phClr">
                <a:shade val="94000"/>
              </a:schemeClr>
            </a:gs>
          </a:gsLst>
          <a:lin ang="16200000" scaled="0"/>
          <a:tileRect l="0" t="0" r="0" b="0"/>
        </a:gradFill>
      </a:fillStyleLst>
      <a:lnStyleLst>
        <a:ln w="9525" cap="flat" cmpd="sng" algn="ctr">
          <a:prstDash val="solid"/>
        </a:ln>
        <a:ln w="25400" cap="flat" cmpd="sng" algn="ctr">
          <a:prstDash val="solid"/>
        </a:ln>
        <a:ln w="38100" cap="flat" cmpd="sng" algn="ctr">
          <a:prstDash val="solid"/>
        </a:ln>
      </a:lnStyleLst>
      <a:effectStyleLst>
        <a:effectStyle>
          <a:effectLst/>
        </a:effectStyle>
        <a:effectStyle>
          <a:effectLst/>
        </a:effectStyle>
        <a:effectStyle>
          <a:effectLst/>
        </a:effectStyle>
      </a:effectStyleLst>
      <a:bgFillStyleLst>
        <a:solidFill>
          <a:schemeClr val="phClr"/>
        </a:solidFill>
        <a:blipFill rotWithShape="1">
          <a:blip r:embed="rId1"/>
          <a:srcRect l="0" t="0" r="0" b="0"/>
          <a:tile tx="0" ty="0" sx="100000" sy="100000" flip="none" algn="tl"/>
        </a:blipFill>
        <a:blipFill rotWithShape="1">
          <a:blip r:embed="rId2"/>
          <a:srcRect l="0" t="0" r="0" b="0"/>
          <a:tile tx="0" ty="0" sx="90000" sy="90000" flip="none" algn="tl"/>
        </a:blipFill>
      </a:bgFillStyleLst>
    </a:fmtScheme>
  </a:themeElements>
</a:theme>
</file>

<file path=ppt/theme/theme13.xml><?xml version="1.0" encoding="utf-8"?>
<a:theme xmlns:a="http://schemas.openxmlformats.org/drawingml/2006/main" xmlns:r="http://schemas.openxmlformats.org/officeDocument/2006/relationships" name="Office Them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Angles</Template>
  <TotalTime>3180</TotalTime>
  <Application>LibreOffice/7.6.3.2$Windows_X86_64 LibreOffice_project/29d686fea9f6705b262d369fede658f824154cc0</Application>
  <AppVersion>15.0000</AppVersion>
  <Words>2366</Words>
  <Paragraphs>209</Paragraphs>
  <Company>Instituto Superior Técnico</Company>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2014-04-13T19:04:00Z</dcterms:created>
  <dc:creator>lti</dc:creator>
  <dc:description/>
  <dc:language>pt-PT</dc:language>
  <cp:lastModifiedBy/>
  <cp:lastPrinted>2024-05-29T10:57:28Z</cp:lastPrinted>
  <dcterms:modified xsi:type="dcterms:W3CDTF">2025-04-26T22:17:26Z</dcterms:modified>
  <cp:revision>740</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2070-11.2.0.8668</vt:lpwstr>
  </property>
  <property fmtid="{D5CDD505-2E9C-101B-9397-08002B2CF9AE}" pid="3" name="Notes">
    <vt:i4>3</vt:i4>
  </property>
  <property fmtid="{D5CDD505-2E9C-101B-9397-08002B2CF9AE}" pid="4" name="PresentationFormat">
    <vt:lpwstr>Custom</vt:lpwstr>
  </property>
  <property fmtid="{D5CDD505-2E9C-101B-9397-08002B2CF9AE}" pid="5" name="Slides">
    <vt:i4>3</vt:i4>
  </property>
</Properties>
</file>